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0413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8" autoAdjust="0"/>
  </p:normalViewPr>
  <p:slideViewPr>
    <p:cSldViewPr>
      <p:cViewPr>
        <p:scale>
          <a:sx n="75" d="100"/>
          <a:sy n="75" d="100"/>
        </p:scale>
        <p:origin x="-1914" y="-84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2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0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0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7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3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3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2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5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4" y="273116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6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2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10630" y="5013970"/>
            <a:ext cx="9301274" cy="984743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Подзаголовок слайда</a:t>
            </a:r>
            <a:endParaRPr lang="ru-RU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>
            <a:off x="911305" y="3213769"/>
            <a:ext cx="11279108" cy="129614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Заголовок слайда</a:t>
            </a:r>
            <a:endParaRPr lang="ru-RU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:_________________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Описание 700-750 знаков (шрифт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calibri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16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03997"/>
            <a:ext cx="9931400" cy="369332"/>
          </a:xfr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63470"/>
                </a:solidFill>
              </a:rPr>
              <a:t>Заголовок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рисунка________________________________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8355" y="1924215"/>
            <a:ext cx="3649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1-2 РИСУНКА с разрешением не менее 600 </a:t>
            </a:r>
            <a:r>
              <a:rPr lang="ru-RU" dirty="0" err="1" smtClean="0"/>
              <a:t>dpi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6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1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</Words>
  <Application>Microsoft Office PowerPoint</Application>
  <PresentationFormat>Произвольный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Заголовок слайда</vt:lpstr>
      <vt:lpstr>Заголовок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2021-11-25T02:36:15Z</dcterms:created>
  <dcterms:modified xsi:type="dcterms:W3CDTF">2022-02-24T07:39:43Z</dcterms:modified>
</cp:coreProperties>
</file>