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0413" cy="6859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7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2" y="2130921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3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6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0" y="274702"/>
            <a:ext cx="2742843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2"/>
            <a:ext cx="8025355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0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0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0" y="4407922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0" y="2907386"/>
            <a:ext cx="10361851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7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2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4" y="1600572"/>
            <a:ext cx="5384099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3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43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2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5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4" y="273116"/>
            <a:ext cx="6814779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6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4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2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440F-329E-465A-ADBF-67BBC800435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9" y="6357822"/>
            <a:ext cx="3860297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B291F-C923-47F0-A516-5E5E077D1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4"/>
          <p:cNvSpPr txBox="1">
            <a:spLocks/>
          </p:cNvSpPr>
          <p:nvPr/>
        </p:nvSpPr>
        <p:spPr>
          <a:xfrm>
            <a:off x="910630" y="5013970"/>
            <a:ext cx="9301274" cy="98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Подзаголовок слайда</a:t>
            </a:r>
            <a:endParaRPr lang="ru-RU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911305" y="3213769"/>
            <a:ext cx="11279108" cy="1296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>
                <a:solidFill>
                  <a:srgbClr val="002060"/>
                </a:solidFill>
                <a:cs typeface="Times New Roman" pitchFamily="18" charset="0"/>
              </a:rPr>
              <a:t>Заголовок слайда</a:t>
            </a:r>
            <a:endParaRPr lang="ru-RU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4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:_________________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020" y="5744648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Описание 700-750 знаков (шрифт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calibri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16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пт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03997"/>
            <a:ext cx="9931400" cy="3693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Заголовок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</a:t>
            </a:r>
            <a:r>
              <a:rPr kumimoji="0" lang="ru-RU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рисунка________________________________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8355" y="1924215"/>
            <a:ext cx="3649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1-2 РИСУНКА с разрешением не менее 600 </a:t>
            </a:r>
            <a:r>
              <a:rPr lang="ru-RU" dirty="0" err="1" smtClean="0"/>
              <a:t>dpi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36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688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</Words>
  <Application>Microsoft Office PowerPoint</Application>
  <PresentationFormat>Произвольный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Заголовок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24</cp:revision>
  <dcterms:created xsi:type="dcterms:W3CDTF">2021-11-25T02:36:15Z</dcterms:created>
  <dcterms:modified xsi:type="dcterms:W3CDTF">2022-02-24T07:46:57Z</dcterms:modified>
</cp:coreProperties>
</file>