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8" r:id="rId3"/>
    <p:sldId id="269" r:id="rId4"/>
    <p:sldId id="265" r:id="rId5"/>
    <p:sldId id="266" r:id="rId6"/>
    <p:sldId id="267" r:id="rId7"/>
    <p:sldId id="259" r:id="rId8"/>
  </p:sldIdLst>
  <p:sldSz cx="12190413" cy="68595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-558" y="-9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27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A1B7CDE6-6603-455A-AB1F-4B7CBFCB7A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3398374-4F33-4AE3-A09B-1D09B84944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C8D7D-6B83-4ED0-B169-7A2D05955812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E163D73-A74D-49A3-B48C-76B1ABA360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B2523AB-5DAA-4F11-B977-A98675BC7B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901CA-A9C0-481D-87FC-0ABFEF789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012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9A5AE-78C2-40AA-8AA0-09DE18156979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20B57-BDDC-4EBD-9300-C2E64C704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833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6678DA9-C98C-4A36-AB78-3CF2951169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3" b="12986"/>
          <a:stretch/>
        </p:blipFill>
        <p:spPr>
          <a:xfrm>
            <a:off x="7751390" y="2499303"/>
            <a:ext cx="4439023" cy="43602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1"/>
            <a:ext cx="10361851" cy="1470366"/>
          </a:xfrm>
        </p:spPr>
        <p:txBody>
          <a:bodyPr>
            <a:normAutofit/>
          </a:bodyPr>
          <a:lstStyle>
            <a:lvl1pPr>
              <a:defRPr sz="48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62B71A3-195D-42DB-BC11-CDDD8A3BE9D4}"/>
              </a:ext>
            </a:extLst>
          </p:cNvPr>
          <p:cNvSpPr/>
          <p:nvPr userDrawn="1"/>
        </p:nvSpPr>
        <p:spPr>
          <a:xfrm>
            <a:off x="-1" y="0"/>
            <a:ext cx="12190413" cy="12194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7FB0AAB-65C5-4764-872E-294AE7EE7BD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349153"/>
            <a:ext cx="5976664" cy="58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6743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3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8EAD611-56A8-4C42-9F11-23273EDF08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3" b="12986"/>
          <a:stretch/>
        </p:blipFill>
        <p:spPr>
          <a:xfrm>
            <a:off x="7751390" y="2499303"/>
            <a:ext cx="4439023" cy="43602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1"/>
            <a:ext cx="10361851" cy="1470366"/>
          </a:xfrm>
        </p:spPr>
        <p:txBody>
          <a:bodyPr>
            <a:normAutofit/>
          </a:bodyPr>
          <a:lstStyle>
            <a:lvl1pPr>
              <a:defRPr sz="48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62B71A3-195D-42DB-BC11-CDDD8A3BE9D4}"/>
              </a:ext>
            </a:extLst>
          </p:cNvPr>
          <p:cNvSpPr/>
          <p:nvPr userDrawn="1"/>
        </p:nvSpPr>
        <p:spPr>
          <a:xfrm>
            <a:off x="0" y="0"/>
            <a:ext cx="4367014" cy="9095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D44EF065-5B9B-4DBA-8BC1-FDA570603448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892276"/>
            <a:ext cx="12185651" cy="17238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B34C20F-D34B-4715-988B-D80CEC94CC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93969"/>
            <a:ext cx="3960440" cy="38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08096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3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7FB9B62-4191-404A-B710-38D5562277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3" b="12986"/>
          <a:stretch/>
        </p:blipFill>
        <p:spPr>
          <a:xfrm>
            <a:off x="7751390" y="2499303"/>
            <a:ext cx="4439023" cy="43602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1"/>
            <a:ext cx="10361851" cy="1470366"/>
          </a:xfrm>
        </p:spPr>
        <p:txBody>
          <a:bodyPr>
            <a:normAutofit/>
          </a:bodyPr>
          <a:lstStyle>
            <a:lvl1pPr>
              <a:defRPr sz="48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D44EF065-5B9B-4DBA-8BC1-FDA570603448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892276"/>
            <a:ext cx="12185651" cy="17238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0FC0D76-B1FB-4AFC-AEDC-512666200F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21" y="305830"/>
            <a:ext cx="3845101" cy="39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70772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609521" y="1701602"/>
            <a:ext cx="10971372" cy="4752528"/>
          </a:xfrm>
        </p:spPr>
        <p:txBody>
          <a:bodyPr/>
          <a:lstStyle/>
          <a:p>
            <a:pPr lvl="0"/>
            <a:r>
              <a:rPr lang="ru-RU" dirty="0"/>
              <a:t>Образец текста (</a:t>
            </a:r>
            <a:r>
              <a:rPr lang="en-US" dirty="0"/>
              <a:t>Calibri</a:t>
            </a:r>
            <a:r>
              <a:rPr lang="ru-RU" dirty="0"/>
              <a:t>)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00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09521" y="1535469"/>
            <a:ext cx="5386216" cy="639911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09521" y="2175378"/>
            <a:ext cx="5386216" cy="4278752"/>
          </a:xfrm>
        </p:spPr>
        <p:txBody>
          <a:bodyPr/>
          <a:lstStyle>
            <a:lvl1pPr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Calibri)</a:t>
            </a:r>
          </a:p>
          <a:p>
            <a:pPr lvl="1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92562" y="1535469"/>
            <a:ext cx="5388332" cy="639911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92562" y="2175378"/>
            <a:ext cx="5388332" cy="4278752"/>
          </a:xfrm>
        </p:spPr>
        <p:txBody>
          <a:bodyPr/>
          <a:lstStyle>
            <a:lvl1pPr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</a:t>
            </a:r>
            <a:r>
              <a:rPr lang="ru-RU" dirty="0"/>
              <a:t>)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43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1197546"/>
            <a:ext cx="10971370" cy="360040"/>
          </a:xfrm>
        </p:spPr>
        <p:txBody>
          <a:bodyPr anchor="b">
            <a:noAutofit/>
          </a:bodyPr>
          <a:lstStyle>
            <a:lvl1pPr algn="ctr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766114" y="1665668"/>
            <a:ext cx="6814779" cy="4860470"/>
          </a:xfrm>
        </p:spPr>
        <p:txBody>
          <a:bodyPr/>
          <a:lstStyle>
            <a:lvl1pPr>
              <a:defRPr sz="16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</a:t>
            </a:r>
            <a:r>
              <a:rPr lang="ru-RU" dirty="0"/>
              <a:t>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09523" y="1665668"/>
            <a:ext cx="4010562" cy="48226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964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614" y="1053530"/>
            <a:ext cx="10729192" cy="566870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66614" y="1701602"/>
            <a:ext cx="10729192" cy="3747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66614" y="5584606"/>
            <a:ext cx="10729192" cy="6535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 (</a:t>
            </a:r>
            <a:r>
              <a:rPr lang="en-US" dirty="0"/>
              <a:t>Calibri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656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972D3B16-8A47-4277-844F-A10DD92D60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3" b="12986"/>
          <a:stretch/>
        </p:blipFill>
        <p:spPr>
          <a:xfrm>
            <a:off x="7751390" y="2499303"/>
            <a:ext cx="4439023" cy="43602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1028939"/>
            <a:ext cx="10971372" cy="528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701602"/>
            <a:ext cx="10971372" cy="4425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0"/>
            <a:r>
              <a:rPr lang="en-US" dirty="0"/>
              <a:t>Calibri </a:t>
            </a:r>
            <a:endParaRPr lang="ru-RU" dirty="0"/>
          </a:p>
          <a:p>
            <a:pPr lvl="0"/>
            <a:r>
              <a:rPr lang="en-US" dirty="0"/>
              <a:t>Arial Narrow</a:t>
            </a:r>
            <a:endParaRPr lang="ru-RU" dirty="0"/>
          </a:p>
          <a:p>
            <a:pPr lvl="0"/>
            <a:r>
              <a:rPr lang="en-US" dirty="0"/>
              <a:t>Tahoma</a:t>
            </a:r>
            <a:endParaRPr lang="ru-RU" dirty="0"/>
          </a:p>
          <a:p>
            <a:pPr lvl="0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B78F102-FF54-46ED-9C41-8303AA1908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06"/>
          <a:stretch/>
        </p:blipFill>
        <p:spPr>
          <a:xfrm>
            <a:off x="334566" y="189434"/>
            <a:ext cx="693842" cy="637033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A125331-1064-4A72-8981-3E29BB060855}"/>
              </a:ext>
            </a:extLst>
          </p:cNvPr>
          <p:cNvSpPr/>
          <p:nvPr userDrawn="1"/>
        </p:nvSpPr>
        <p:spPr>
          <a:xfrm>
            <a:off x="1270670" y="0"/>
            <a:ext cx="45719" cy="9095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1" name="Подзаголовок 2">
            <a:extLst>
              <a:ext uri="{FF2B5EF4-FFF2-40B4-BE49-F238E27FC236}">
                <a16:creationId xmlns:a16="http://schemas.microsoft.com/office/drawing/2014/main" xmlns="" id="{D9560EC2-5AAC-4476-9C47-EC97C34EDBD1}"/>
              </a:ext>
            </a:extLst>
          </p:cNvPr>
          <p:cNvSpPr txBox="1">
            <a:spLocks/>
          </p:cNvSpPr>
          <p:nvPr userDrawn="1"/>
        </p:nvSpPr>
        <p:spPr>
          <a:xfrm>
            <a:off x="11711829" y="6466552"/>
            <a:ext cx="478584" cy="312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93A65EFA-DF03-4AC0-988A-40C1F3A0E756}" type="slidenum">
              <a:rPr lang="ru-RU" sz="1600" b="1" smtClean="0">
                <a:solidFill>
                  <a:schemeClr val="accent1">
                    <a:lumMod val="75000"/>
                  </a:schemeClr>
                </a:solidFill>
              </a:rPr>
              <a:t>‹#›</a:t>
            </a:fld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7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0" r:id="rId4"/>
    <p:sldLayoutId id="2147483653" r:id="rId5"/>
    <p:sldLayoutId id="2147483656" r:id="rId6"/>
    <p:sldLayoutId id="2147483657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accent1">
              <a:lumMod val="75000"/>
            </a:schemeClr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71849B7E-3C13-4CE6-B01C-0980A98ECF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Подзаголовок 18">
            <a:extLst>
              <a:ext uri="{FF2B5EF4-FFF2-40B4-BE49-F238E27FC236}">
                <a16:creationId xmlns:a16="http://schemas.microsoft.com/office/drawing/2014/main" xmlns="" id="{7ABEEEF3-DA1F-48E3-9132-54168ED0DF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4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1CB804-F4EC-4D38-8E0A-A9ED94240F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07E59AC-F8D1-485D-833D-60C689836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000B9FE-767F-43CD-BA09-C63632176B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35166" y="106087"/>
            <a:ext cx="1465931" cy="721404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AFC0B01A-7A54-4104-8060-4F0A4D81E6F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8" b="13858"/>
          <a:stretch/>
        </p:blipFill>
        <p:spPr>
          <a:xfrm>
            <a:off x="8759502" y="34079"/>
            <a:ext cx="2335113" cy="79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51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DD7E97E-7F21-4C9F-B012-252D2504E6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ED053173-59B9-4A76-A2C6-9DBF27F801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000B9FE-767F-43CD-BA09-C63632176B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79182" y="106087"/>
            <a:ext cx="1465931" cy="721404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AFC0B01A-7A54-4104-8060-4F0A4D81E6F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8" b="13858"/>
          <a:stretch/>
        </p:blipFill>
        <p:spPr>
          <a:xfrm>
            <a:off x="8543478" y="34079"/>
            <a:ext cx="2335113" cy="79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4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1C348BC4-13F9-40D0-A148-67D4122E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03E607DF-D2DF-4D41-AC00-1BBD4CB97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3" descr="Наименование мероприяти">
            <a:extLst>
              <a:ext uri="{FF2B5EF4-FFF2-40B4-BE49-F238E27FC236}">
                <a16:creationId xmlns:a16="http://schemas.microsoft.com/office/drawing/2014/main" xmlns="" id="{48ECB0D7-9A64-44A7-AD33-4AEDB1592B7C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/>
          </p:cNvSpPr>
          <p:nvPr/>
        </p:nvSpPr>
        <p:spPr>
          <a:xfrm>
            <a:off x="1630710" y="303431"/>
            <a:ext cx="9904464" cy="4285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Conference title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3000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E603F36-E6FD-4740-8036-DE2E1DE9E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5C61D5B-F970-4A8D-BC23-5E6C316C5E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93FCC4D-2E35-4684-A147-658F204DE6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90C8FE93-450C-4E2D-A14F-B11661AF5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2DC34543-8AD2-445D-96F1-4D7FF301BF3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3" descr="Наименование мероприяти">
            <a:extLst>
              <a:ext uri="{FF2B5EF4-FFF2-40B4-BE49-F238E27FC236}">
                <a16:creationId xmlns:a16="http://schemas.microsoft.com/office/drawing/2014/main" xmlns="" id="{29E970D4-8798-4DF9-A35C-602DA5F4A80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/>
          </p:cNvSpPr>
          <p:nvPr/>
        </p:nvSpPr>
        <p:spPr>
          <a:xfrm>
            <a:off x="1630710" y="303431"/>
            <a:ext cx="9904464" cy="4285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Conference title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5374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F9AB8C-2E29-4C08-9F55-0A3CC53D2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33821C-5C01-47B9-934A-36D638D9F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DB423623-77B7-4B22-A3E6-442418F6F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3" descr="Наименование мероприяти">
            <a:extLst>
              <a:ext uri="{FF2B5EF4-FFF2-40B4-BE49-F238E27FC236}">
                <a16:creationId xmlns:a16="http://schemas.microsoft.com/office/drawing/2014/main" xmlns="" id="{38AA0023-3981-419D-A680-232C077C165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/>
          </p:cNvSpPr>
          <p:nvPr/>
        </p:nvSpPr>
        <p:spPr>
          <a:xfrm>
            <a:off x="1630710" y="303431"/>
            <a:ext cx="9904464" cy="4285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Conference title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2447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AD0CA1-AF88-45A1-8A73-555FE97F1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73C1C6A-F32F-4142-9413-A313E6F7350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62B76B5-E5DA-4C64-8E5E-6EB543835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3" descr="Наименование мероприяти">
            <a:extLst>
              <a:ext uri="{FF2B5EF4-FFF2-40B4-BE49-F238E27FC236}">
                <a16:creationId xmlns:a16="http://schemas.microsoft.com/office/drawing/2014/main" xmlns="" id="{0F8E2C88-190F-4661-B2B3-D9C1A8671D4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/>
          </p:cNvSpPr>
          <p:nvPr/>
        </p:nvSpPr>
        <p:spPr>
          <a:xfrm>
            <a:off x="1630710" y="303431"/>
            <a:ext cx="9904464" cy="4285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Conference title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19751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l"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8</Words>
  <Application>Microsoft Office PowerPoint</Application>
  <PresentationFormat>Произвольный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korjova</cp:lastModifiedBy>
  <cp:revision>60</cp:revision>
  <dcterms:created xsi:type="dcterms:W3CDTF">2021-11-25T02:36:15Z</dcterms:created>
  <dcterms:modified xsi:type="dcterms:W3CDTF">2023-03-17T02:46:46Z</dcterms:modified>
</cp:coreProperties>
</file>