
<file path=[Content_Types].xml><?xml version="1.0" encoding="utf-8"?>
<Types xmlns="http://schemas.openxmlformats.org/package/2006/content-types">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87" r:id="rId2"/>
    <p:sldId id="288" r:id="rId3"/>
    <p:sldId id="327" r:id="rId4"/>
    <p:sldId id="338" r:id="rId5"/>
    <p:sldId id="339" r:id="rId6"/>
    <p:sldId id="340" r:id="rId7"/>
    <p:sldId id="342" r:id="rId8"/>
    <p:sldId id="341" r:id="rId9"/>
    <p:sldId id="344" r:id="rId10"/>
    <p:sldId id="345" r:id="rId11"/>
    <p:sldId id="346" r:id="rId12"/>
    <p:sldId id="347" r:id="rId13"/>
    <p:sldId id="348" r:id="rId14"/>
    <p:sldId id="349" r:id="rId15"/>
    <p:sldId id="364" r:id="rId16"/>
    <p:sldId id="365" r:id="rId17"/>
    <p:sldId id="363" r:id="rId18"/>
    <p:sldId id="350" r:id="rId19"/>
    <p:sldId id="351" r:id="rId20"/>
    <p:sldId id="352" r:id="rId21"/>
    <p:sldId id="353" r:id="rId22"/>
    <p:sldId id="354" r:id="rId23"/>
    <p:sldId id="355" r:id="rId24"/>
    <p:sldId id="362" r:id="rId25"/>
    <p:sldId id="357" r:id="rId26"/>
    <p:sldId id="358" r:id="rId27"/>
    <p:sldId id="359" r:id="rId28"/>
    <p:sldId id="277" r:id="rId2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002147"/>
    <a:srgbClr val="747679"/>
    <a:srgbClr val="E7E7E7"/>
    <a:srgbClr val="717EBD"/>
    <a:srgbClr val="DC91AE"/>
    <a:srgbClr val="E8D3A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91" autoAdjust="0"/>
    <p:restoredTop sz="58291" autoAdjust="0"/>
  </p:normalViewPr>
  <p:slideViewPr>
    <p:cSldViewPr snapToGrid="0" snapToObjects="1">
      <p:cViewPr varScale="1">
        <p:scale>
          <a:sx n="67" d="100"/>
          <a:sy n="67" d="100"/>
        </p:scale>
        <p:origin x="-2928" y="-102"/>
      </p:cViewPr>
      <p:guideLst>
        <p:guide orient="horz" pos="1413"/>
        <p:guide orient="horz" pos="1001"/>
        <p:guide orient="horz" pos="751"/>
        <p:guide orient="horz" pos="4184"/>
        <p:guide orient="horz" pos="4018"/>
        <p:guide pos="2880"/>
        <p:guide pos="185"/>
        <p:guide pos="5581"/>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317D78B-2EE2-47BA-9098-C89A70B33209}" type="datetimeFigureOut">
              <a:rPr lang="en-US"/>
              <a:pPr>
                <a:defRPr/>
              </a:pPr>
              <a:t>9/25/2013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8C51BD8-F740-4A23-8F85-347C6AE59B4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Dear distinguished guests, my name is Mandy Hill and I am the Publishing Director of the Global Academic Division at OUP.</a:t>
            </a:r>
          </a:p>
          <a:p>
            <a:r>
              <a:rPr lang="en-US" smtClean="0"/>
              <a:t>My background is over 20 years in journals publishing and in addition to this I have been working on books and online products for the past 6 years.</a:t>
            </a:r>
          </a:p>
          <a:p>
            <a:endParaRPr lang="en-US" smtClean="0"/>
          </a:p>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ea typeface="ＭＳ Ｐゴシック" pitchFamily="34" charset="-128"/>
              </a:rPr>
              <a:t>I have then looked at the volume of journal articles with Russian authors that we are publishing at OUP and in 2013 we are expecting this to be approximately 0.32% of our total. This compares with over 3% of our published articles coming from China, for example.</a:t>
            </a:r>
          </a:p>
          <a:p>
            <a:endParaRPr lang="en-GB" smtClean="0">
              <a:ea typeface="ＭＳ Ｐゴシック" pitchFamily="34" charset="-128"/>
            </a:endParaRPr>
          </a:p>
          <a:p>
            <a:r>
              <a:rPr lang="en-GB" smtClean="0">
                <a:ea typeface="ＭＳ Ｐゴシック" pitchFamily="34" charset="-128"/>
              </a:rPr>
              <a:t>It is great to note, however, the growth in articles from Russia that we are publishing each year. When we consider the previous graph showing that the overall volume of articles in Web of Science is not increasing overall this suggests that the quality of the articles is increasing.</a:t>
            </a:r>
          </a:p>
          <a:p>
            <a:endParaRPr lang="en-GB" smtClean="0">
              <a:ea typeface="ＭＳ Ｐゴシック" pitchFamily="34" charset="-128"/>
            </a:endParaRPr>
          </a:p>
          <a:p>
            <a:endParaRPr lang="en-GB" smtClean="0">
              <a:ea typeface="ＭＳ Ｐゴシック" pitchFamily="34" charset="-128"/>
            </a:endParaRPr>
          </a:p>
          <a:p>
            <a:endParaRPr lang="en-GB" smtClean="0">
              <a:ea typeface="ＭＳ Ｐゴシック" pitchFamily="34" charset="-128"/>
            </a:endParaRPr>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C5A8AC-A089-4BEB-B1C4-9C56CDEC4137}" type="slidenum">
              <a:rPr lang="en-US" smtClean="0">
                <a:latin typeface="Arial" charset="0"/>
                <a:ea typeface="ＭＳ Ｐゴシック" pitchFamily="34" charset="-128"/>
                <a:cs typeface="Arial" charset="0"/>
              </a:rPr>
              <a:pPr fontAlgn="base">
                <a:spcBef>
                  <a:spcPct val="0"/>
                </a:spcBef>
                <a:spcAft>
                  <a:spcPct val="0"/>
                </a:spcAft>
              </a:pPr>
              <a:t>10</a:t>
            </a:fld>
            <a:endParaRPr lang="en-US" smtClean="0">
              <a:latin typeface="Arial" charset="0"/>
              <a:ea typeface="ＭＳ Ｐゴシック" pitchFamily="34" charset="-128"/>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a:ln/>
          <a:extLst>
            <a:ext uri="{909E8E84-426E-40DD-AFC4-6F175D3DCCD1}"/>
            <a:ext uri="{91240B29-F687-4F45-9708-019B960494DF}"/>
          </a:extLst>
        </p:spPr>
        <p:txBody>
          <a:bodyPr/>
          <a:lstStyle/>
          <a:p>
            <a:pPr>
              <a:defRPr/>
            </a:pPr>
            <a:endParaRPr lang="en-GB" dirty="0" smtClean="0">
              <a:ea typeface="ＭＳ Ｐゴシック" pitchFamily="34" charset="-128"/>
            </a:endParaRPr>
          </a:p>
          <a:p>
            <a:pPr>
              <a:defRPr/>
            </a:pPr>
            <a:r>
              <a:rPr lang="en-GB" dirty="0" smtClean="0">
                <a:ea typeface="ＭＳ Ｐゴシック" pitchFamily="34" charset="-128"/>
              </a:rPr>
              <a:t>In summary:</a:t>
            </a:r>
          </a:p>
          <a:p>
            <a:pPr marL="171450" indent="-171450">
              <a:buFont typeface="Arial" pitchFamily="34" charset="0"/>
              <a:buChar char="•"/>
              <a:defRPr/>
            </a:pPr>
            <a:r>
              <a:rPr lang="en-GB" dirty="0" smtClean="0"/>
              <a:t>Overall Russia accounts for under 2% of articles published in international journals</a:t>
            </a:r>
          </a:p>
          <a:p>
            <a:pPr marL="171450" indent="-171450">
              <a:buFont typeface="Arial" pitchFamily="34" charset="0"/>
              <a:buChar char="•"/>
              <a:defRPr/>
            </a:pPr>
            <a:r>
              <a:rPr lang="en-GB" dirty="0" smtClean="0"/>
              <a:t>1% (216) of </a:t>
            </a:r>
            <a:r>
              <a:rPr lang="en-GB" b="1" dirty="0" smtClean="0"/>
              <a:t>journals</a:t>
            </a:r>
            <a:r>
              <a:rPr lang="en-GB" dirty="0" smtClean="0"/>
              <a:t> in the </a:t>
            </a:r>
            <a:r>
              <a:rPr lang="en-GB" dirty="0" err="1" smtClean="0"/>
              <a:t>WoS</a:t>
            </a:r>
            <a:r>
              <a:rPr lang="en-GB" dirty="0" smtClean="0"/>
              <a:t> are English language but Russian based (compared to 227 from China) – this is a good number compared to China but it is clear from the other statistics that this is not helping the raise the international profile and dissemination of your research. This is where journal development might be able to help</a:t>
            </a:r>
          </a:p>
          <a:p>
            <a:pPr marL="171450" indent="-171450">
              <a:buFont typeface="Arial" pitchFamily="34" charset="0"/>
              <a:buChar char="•"/>
              <a:defRPr/>
            </a:pPr>
            <a:r>
              <a:rPr lang="en-GB" dirty="0" smtClean="0"/>
              <a:t>At OUP, Russian articles account for less than 0.5% of content</a:t>
            </a:r>
          </a:p>
          <a:p>
            <a:pPr marL="171450" indent="-171450">
              <a:buFont typeface="Arial" pitchFamily="34" charset="0"/>
              <a:buChar char="•"/>
              <a:defRPr/>
            </a:pPr>
            <a:r>
              <a:rPr lang="en-GB" dirty="0" smtClean="0"/>
              <a:t>This compares with 9% of our usage coming from Russia</a:t>
            </a:r>
          </a:p>
          <a:p>
            <a:pPr marL="171450" indent="-171450">
              <a:buFont typeface="Arial" pitchFamily="34" charset="0"/>
              <a:buChar char="•"/>
              <a:defRPr/>
            </a:pPr>
            <a:endParaRPr lang="en-GB" dirty="0" smtClean="0"/>
          </a:p>
          <a:p>
            <a:pPr marL="171450" indent="-171450">
              <a:buFont typeface="Arial" pitchFamily="34" charset="0"/>
              <a:buChar char="•"/>
              <a:defRPr/>
            </a:pPr>
            <a:r>
              <a:rPr lang="en-GB" dirty="0" smtClean="0">
                <a:solidFill>
                  <a:srgbClr val="FF0000"/>
                </a:solidFill>
              </a:rPr>
              <a:t>Russia is a greater consumer than producer of (internationally recognised) research content at present</a:t>
            </a:r>
          </a:p>
          <a:p>
            <a:pPr>
              <a:defRPr/>
            </a:pPr>
            <a:endParaRPr lang="en-GB" dirty="0" smtClean="0">
              <a:ea typeface="ＭＳ Ｐゴシック" pitchFamily="34" charset="-128"/>
            </a:endParaRPr>
          </a:p>
          <a:p>
            <a:pPr>
              <a:defRPr/>
            </a:pPr>
            <a:endParaRPr lang="en-GB" dirty="0" smtClean="0">
              <a:ea typeface="ＭＳ Ｐゴシック" pitchFamily="34" charset="-128"/>
            </a:endParaRPr>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8AACD5-5165-43A9-870E-C2606DF2A476}" type="slidenum">
              <a:rPr lang="en-US" smtClean="0">
                <a:latin typeface="Arial" charset="0"/>
                <a:ea typeface="ＭＳ Ｐゴシック" pitchFamily="34" charset="-128"/>
                <a:cs typeface="Arial" charset="0"/>
              </a:rPr>
              <a:pPr fontAlgn="base">
                <a:spcBef>
                  <a:spcPct val="0"/>
                </a:spcBef>
                <a:spcAft>
                  <a:spcPct val="0"/>
                </a:spcAft>
              </a:pPr>
              <a:t>11</a:t>
            </a:fld>
            <a:endParaRPr lang="en-US" smtClean="0">
              <a:latin typeface="Arial" charset="0"/>
              <a:ea typeface="ＭＳ Ｐゴシック" pitchFamily="34" charset="-128"/>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a:ln/>
          <a:extLst>
            <a:ext uri="{909E8E84-426E-40DD-AFC4-6F175D3DCCD1}"/>
            <a:ext uri="{91240B29-F687-4F45-9708-019B960494DF}"/>
          </a:extLst>
        </p:spPr>
        <p:txBody>
          <a:bodyPr/>
          <a:lstStyle/>
          <a:p>
            <a:pPr>
              <a:defRPr/>
            </a:pPr>
            <a:r>
              <a:rPr lang="en-GB" dirty="0" smtClean="0">
                <a:ea typeface="ＭＳ Ｐゴシック" pitchFamily="34" charset="-128"/>
              </a:rPr>
              <a:t>There are 2 key ways to address this imbalance:</a:t>
            </a:r>
          </a:p>
          <a:p>
            <a:pPr>
              <a:defRPr/>
            </a:pPr>
            <a:endParaRPr lang="en-GB" dirty="0" smtClean="0">
              <a:ea typeface="ＭＳ Ｐゴシック" pitchFamily="34" charset="-128"/>
            </a:endParaRPr>
          </a:p>
          <a:p>
            <a:pPr marL="171450" indent="-171450">
              <a:buFont typeface="Arial" pitchFamily="34" charset="0"/>
              <a:buChar char="•"/>
              <a:defRPr/>
            </a:pPr>
            <a:r>
              <a:rPr lang="en-GB" dirty="0" smtClean="0"/>
              <a:t>Increase and improve submissions to international journals – and I know this is the topic of other presentations during this conference</a:t>
            </a:r>
          </a:p>
          <a:p>
            <a:pPr marL="171450" indent="-171450">
              <a:buFont typeface="Arial" pitchFamily="34" charset="0"/>
              <a:buChar char="•"/>
              <a:defRPr/>
            </a:pPr>
            <a:r>
              <a:rPr lang="en-GB" dirty="0" smtClean="0">
                <a:solidFill>
                  <a:srgbClr val="FF0000"/>
                </a:solidFill>
              </a:rPr>
              <a:t>Increase and improve Russian-based international journals – this is the topic that I would now like to move on to discuss</a:t>
            </a:r>
          </a:p>
          <a:p>
            <a:pPr>
              <a:defRPr/>
            </a:pPr>
            <a:endParaRPr lang="en-GB" dirty="0" smtClean="0">
              <a:ea typeface="ＭＳ Ｐゴシック" pitchFamily="34" charset="-128"/>
            </a:endParaRPr>
          </a:p>
          <a:p>
            <a:pPr>
              <a:defRPr/>
            </a:pPr>
            <a:endParaRPr lang="en-GB" dirty="0" smtClean="0">
              <a:ea typeface="ＭＳ Ｐゴシック" pitchFamily="34" charset="-128"/>
            </a:endParaRPr>
          </a:p>
          <a:p>
            <a:pPr>
              <a:defRPr/>
            </a:pPr>
            <a:endParaRPr lang="en-GB" dirty="0" smtClean="0">
              <a:ea typeface="ＭＳ Ｐゴシック" pitchFamily="34" charset="-128"/>
            </a:endParaRPr>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16020A-99C8-441D-A328-DD6FFB1312B3}" type="slidenum">
              <a:rPr lang="en-US" smtClean="0">
                <a:latin typeface="Arial" charset="0"/>
                <a:ea typeface="ＭＳ Ｐゴシック" pitchFamily="34" charset="-128"/>
                <a:cs typeface="Arial" charset="0"/>
              </a:rPr>
              <a:pPr fontAlgn="base">
                <a:spcBef>
                  <a:spcPct val="0"/>
                </a:spcBef>
                <a:spcAft>
                  <a:spcPct val="0"/>
                </a:spcAft>
              </a:pPr>
              <a:t>12</a:t>
            </a:fld>
            <a:endParaRPr lang="en-US" smtClean="0">
              <a:latin typeface="Arial" charset="0"/>
              <a:ea typeface="ＭＳ Ｐゴシック" pitchFamily="34" charset="-128"/>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So far I have shown that Russian research has a lower profile internationally that would be expected. One way to address this is through the development of the journals that are based in Russia so that they can help to disseminate your research internationally.</a:t>
            </a:r>
          </a:p>
          <a:p>
            <a:endParaRPr lang="en-GB" smtClean="0"/>
          </a:p>
          <a:p>
            <a:r>
              <a:rPr lang="en-GB" smtClean="0"/>
              <a:t>There are a number of basic principles of journal development that I want to discuss, considering what makes a good journal and when and how to undertake journal development – many of these issues are true what ever your development goals. But we do have experience of taking national journals and helping them to become more internationally recognised – of course we have done this successfully with British journals, but also in Japan and increasingly in China as well. So we understand the tension between the goals to become more international whilst at the same time staying true to national needs and expectations.</a:t>
            </a:r>
          </a:p>
        </p:txBody>
      </p:sp>
      <p:sp>
        <p:nvSpPr>
          <p:cNvPr id="4" name="Slide Number Placeholder 3"/>
          <p:cNvSpPr>
            <a:spLocks noGrp="1"/>
          </p:cNvSpPr>
          <p:nvPr>
            <p:ph type="sldNum" sz="quarter" idx="5"/>
          </p:nvPr>
        </p:nvSpPr>
        <p:spPr/>
        <p:txBody>
          <a:bodyPr/>
          <a:lstStyle/>
          <a:p>
            <a:pPr>
              <a:defRPr/>
            </a:pPr>
            <a:fld id="{AE437E06-53B9-4B19-AF27-B89085DEEE6B}"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defRPr/>
            </a:pPr>
            <a:r>
              <a:rPr lang="en-GB" dirty="0" smtClean="0">
                <a:ea typeface="ＭＳ Ｐゴシック" pitchFamily="34" charset="-128"/>
              </a:rPr>
              <a:t>Let us start by considering what makes a good journal. </a:t>
            </a:r>
          </a:p>
          <a:p>
            <a:pPr eaLnBrk="1" hangingPunct="1">
              <a:defRPr/>
            </a:pPr>
            <a:endParaRPr lang="en-GB" dirty="0" smtClean="0">
              <a:ea typeface="ＭＳ Ｐゴシック" pitchFamily="34" charset="-128"/>
            </a:endParaRPr>
          </a:p>
          <a:p>
            <a:pPr marL="171450" indent="-171450" eaLnBrk="1" hangingPunct="1">
              <a:buFont typeface="Arial" pitchFamily="34" charset="0"/>
              <a:buChar char="•"/>
              <a:defRPr/>
            </a:pPr>
            <a:r>
              <a:rPr lang="en-GB" dirty="0" smtClean="0">
                <a:ea typeface="ＭＳ Ｐゴシック" pitchFamily="34" charset="-128"/>
              </a:rPr>
              <a:t>Possibly the most important aspect of any journal is the editorial team - their quality, reputation and commitment. And I will come focus on the role of the editor in more detail on the next slide because this is pivotal to the success of any journal.</a:t>
            </a:r>
          </a:p>
          <a:p>
            <a:pPr marL="171450" indent="-171450" eaLnBrk="1" hangingPunct="1">
              <a:buFont typeface="Arial" pitchFamily="34" charset="0"/>
              <a:buChar char="•"/>
              <a:defRPr/>
            </a:pPr>
            <a:r>
              <a:rPr lang="en-GB" dirty="0" smtClean="0">
                <a:ea typeface="ＭＳ Ｐゴシック" pitchFamily="34" charset="-128"/>
              </a:rPr>
              <a:t>Secondly, the journal needs to be meeting a need in the academic community if it is going to attract both authors and readers. This might sound obvious but many journals are started without being clear what external need they are fulfilling. Our journals really need to add value in the researchers’ minds if we are going to be successful. This means we have to understand the needs of the community we are planning to serve and be prepared to evolve over time to continue to meet their changing needs. We always need to have a clearly defined Aims and Scope – journals that try to appeal to everyone, end up not being attractive to anyone. And we need to be clear why we are different (and better) than competitors!</a:t>
            </a:r>
          </a:p>
          <a:p>
            <a:pPr marL="171450" indent="-171450" eaLnBrk="1" hangingPunct="1">
              <a:buFont typeface="Arial" pitchFamily="34" charset="0"/>
              <a:buChar char="•"/>
              <a:defRPr/>
            </a:pPr>
            <a:r>
              <a:rPr lang="en-GB" dirty="0" smtClean="0">
                <a:ea typeface="ＭＳ Ｐゴシック" pitchFamily="34" charset="-128"/>
              </a:rPr>
              <a:t>What most of your readers will judge you on though is your </a:t>
            </a:r>
            <a:r>
              <a:rPr lang="en-GB" b="1" u="sng" dirty="0" smtClean="0">
                <a:ea typeface="ＭＳ Ｐゴシック" pitchFamily="34" charset="-128"/>
              </a:rPr>
              <a:t>content</a:t>
            </a:r>
          </a:p>
          <a:p>
            <a:pPr marL="628650" lvl="1" indent="-171450" eaLnBrk="1" hangingPunct="1">
              <a:buFont typeface="Arial" pitchFamily="34" charset="0"/>
              <a:buChar char="•"/>
              <a:defRPr/>
            </a:pPr>
            <a:r>
              <a:rPr lang="en-GB" dirty="0" smtClean="0">
                <a:ea typeface="ＭＳ Ｐゴシック" pitchFamily="34" charset="-128"/>
              </a:rPr>
              <a:t>Range of subjects – this comes back to your Aims and Scope, is it coherent and does the range of material reflect your intended readership</a:t>
            </a:r>
          </a:p>
          <a:p>
            <a:pPr marL="628650" lvl="1" indent="-171450" eaLnBrk="1" hangingPunct="1">
              <a:buFont typeface="Arial" pitchFamily="34" charset="0"/>
              <a:buChar char="•"/>
              <a:defRPr/>
            </a:pPr>
            <a:r>
              <a:rPr lang="en-GB" dirty="0" smtClean="0">
                <a:ea typeface="ＭＳ Ｐゴシック" pitchFamily="34" charset="-128"/>
              </a:rPr>
              <a:t>Quality – to have good quality content you need to know what is important to your authors (speed, production values, colour, impact factor)</a:t>
            </a:r>
          </a:p>
          <a:p>
            <a:pPr marL="628650" lvl="1" indent="-171450" eaLnBrk="1" hangingPunct="1">
              <a:buFont typeface="Arial" pitchFamily="34" charset="0"/>
              <a:buChar char="•"/>
              <a:defRPr/>
            </a:pPr>
            <a:r>
              <a:rPr lang="en-GB" dirty="0" smtClean="0">
                <a:ea typeface="ＭＳ Ｐゴシック" pitchFamily="34" charset="-128"/>
              </a:rPr>
              <a:t>Geographical distribution – if all of the papers are about issues specific to Russia you are unlikely to attract an international readership</a:t>
            </a:r>
          </a:p>
          <a:p>
            <a:pPr marL="628650" lvl="1" indent="-171450" eaLnBrk="1" hangingPunct="1">
              <a:buFont typeface="Arial" pitchFamily="34" charset="0"/>
              <a:buChar char="•"/>
              <a:defRPr/>
            </a:pPr>
            <a:r>
              <a:rPr lang="en-GB" dirty="0" smtClean="0">
                <a:ea typeface="ＭＳ Ｐゴシック" pitchFamily="34" charset="-128"/>
              </a:rPr>
              <a:t>Volume of content – you need to be publishing frequently enough and with enough volume to develop a profile</a:t>
            </a:r>
          </a:p>
          <a:p>
            <a:pPr marL="171450" indent="-171450" eaLnBrk="1" hangingPunct="1">
              <a:buFont typeface="Arial" pitchFamily="34" charset="0"/>
              <a:buChar char="•"/>
              <a:defRPr/>
            </a:pPr>
            <a:r>
              <a:rPr lang="en-GB" dirty="0" smtClean="0">
                <a:ea typeface="ＭＳ Ｐゴシック" pitchFamily="34" charset="-128"/>
              </a:rPr>
              <a:t>Having </a:t>
            </a:r>
            <a:r>
              <a:rPr lang="en-GB" b="1" dirty="0" smtClean="0">
                <a:ea typeface="ＭＳ Ｐゴシック" pitchFamily="34" charset="-128"/>
              </a:rPr>
              <a:t>robust, ethical peer review </a:t>
            </a:r>
            <a:r>
              <a:rPr lang="en-GB" dirty="0" smtClean="0">
                <a:ea typeface="ＭＳ Ｐゴシック" pitchFamily="34" charset="-128"/>
              </a:rPr>
              <a:t>is of course essential to the credibility of any journal. For journals that aspire to have a positive international profile you must understand and adopt the international standards and be prepared to be transparent. But you also need efficiency – most authors want a rapid clear response more than anything else. I have not gone into this in my presentation but would be happy to discuss publishing ethics in the questions at the end.</a:t>
            </a:r>
          </a:p>
          <a:p>
            <a:pPr marL="171450" indent="-171450" eaLnBrk="1" hangingPunct="1">
              <a:buFont typeface="Arial" pitchFamily="34" charset="0"/>
              <a:buChar char="•"/>
              <a:defRPr/>
            </a:pPr>
            <a:r>
              <a:rPr lang="en-GB" dirty="0" smtClean="0">
                <a:ea typeface="ＭＳ Ｐゴシック" pitchFamily="34" charset="-128"/>
              </a:rPr>
              <a:t>However good your content is, if no one can find it then you will not attract good quality content. So increasing the </a:t>
            </a:r>
            <a:r>
              <a:rPr lang="en-GB" b="1" dirty="0" smtClean="0">
                <a:ea typeface="ＭＳ Ｐゴシック" pitchFamily="34" charset="-128"/>
              </a:rPr>
              <a:t>discoverability</a:t>
            </a:r>
            <a:r>
              <a:rPr lang="en-GB" dirty="0" smtClean="0">
                <a:ea typeface="ＭＳ Ｐゴシック" pitchFamily="34" charset="-128"/>
              </a:rPr>
              <a:t> of your content is crucial. The internet has made a huge difference, but you have to know how to make it work for your journal. </a:t>
            </a:r>
          </a:p>
          <a:p>
            <a:pPr marL="171450" indent="-171450" eaLnBrk="1" hangingPunct="1">
              <a:buFont typeface="Arial" pitchFamily="34" charset="0"/>
              <a:buChar char="•"/>
              <a:defRPr/>
            </a:pPr>
            <a:r>
              <a:rPr lang="en-GB" dirty="0" smtClean="0">
                <a:ea typeface="ＭＳ Ｐゴシック" pitchFamily="34" charset="-128"/>
              </a:rPr>
              <a:t>And finally, to be successful a journal needs a sustainable financial model – this might be subscriptions, sponsorship or Open Access..</a:t>
            </a:r>
          </a:p>
          <a:p>
            <a:pPr eaLnBrk="1" hangingPunct="1">
              <a:defRPr/>
            </a:pPr>
            <a:endParaRPr lang="en-GB" dirty="0" smtClean="0">
              <a:ea typeface="ＭＳ Ｐゴシック" pitchFamily="34" charset="-128"/>
            </a:endParaRPr>
          </a:p>
          <a:p>
            <a:pPr>
              <a:defRPr/>
            </a:pPr>
            <a:endParaRPr lang="en-GB" dirty="0" smtClean="0">
              <a:ea typeface="ＭＳ Ｐゴシック" pitchFamily="-112" charset="-128"/>
            </a:endParaRPr>
          </a:p>
          <a:p>
            <a:pPr>
              <a:defRPr/>
            </a:pPr>
            <a:endParaRPr lang="en-GB" dirty="0">
              <a:ea typeface="ＭＳ Ｐゴシック" pitchFamily="-112" charset="-128"/>
            </a:endParaRPr>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61963" fontAlgn="base">
              <a:spcBef>
                <a:spcPct val="0"/>
              </a:spcBef>
              <a:spcAft>
                <a:spcPct val="0"/>
              </a:spcAft>
            </a:pPr>
            <a:fld id="{1290F073-EEDE-4A7E-AC64-27ABBD6D8BEF}" type="slidenum">
              <a:rPr lang="en-US" smtClean="0">
                <a:solidFill>
                  <a:srgbClr val="000000"/>
                </a:solidFill>
                <a:cs typeface="Arial" charset="0"/>
              </a:rPr>
              <a:pPr defTabSz="461963" fontAlgn="base">
                <a:spcBef>
                  <a:spcPct val="0"/>
                </a:spcBef>
                <a:spcAft>
                  <a:spcPct val="0"/>
                </a:spcAft>
              </a:pPr>
              <a:t>14</a:t>
            </a:fld>
            <a:endParaRPr lang="en-US" smtClean="0">
              <a:solidFill>
                <a:srgbClr val="000000"/>
              </a:solidFill>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endParaRPr lang="en-GB" dirty="0" smtClean="0">
              <a:ea typeface="ＭＳ Ｐゴシック" pitchFamily="-112" charset="-128"/>
            </a:endParaRPr>
          </a:p>
          <a:p>
            <a:pPr>
              <a:defRPr/>
            </a:pPr>
            <a:r>
              <a:rPr lang="en-GB" dirty="0" smtClean="0">
                <a:ea typeface="ＭＳ Ｐゴシック" pitchFamily="-112" charset="-128"/>
              </a:rPr>
              <a:t>As I have just mentioned the editorial team is central to the success of a journal. The main editor(s) will often determine the success of the journals, especially for younger journals or those that need to change.</a:t>
            </a:r>
          </a:p>
          <a:p>
            <a:pPr>
              <a:defRPr/>
            </a:pPr>
            <a:endParaRPr lang="en-GB" dirty="0" smtClean="0">
              <a:ea typeface="ＭＳ Ｐゴシック" pitchFamily="-112" charset="-128"/>
            </a:endParaRPr>
          </a:p>
          <a:p>
            <a:pPr eaLnBrk="1" hangingPunct="1">
              <a:defRPr/>
            </a:pPr>
            <a:r>
              <a:rPr lang="en-GB" dirty="0" smtClean="0">
                <a:solidFill>
                  <a:schemeClr val="accent1"/>
                </a:solidFill>
              </a:rPr>
              <a:t>The overall objective for the editor can be described as</a:t>
            </a:r>
            <a:r>
              <a:rPr lang="en-GB" sz="1100" dirty="0" smtClean="0">
                <a:solidFill>
                  <a:schemeClr val="accent1"/>
                </a:solidFill>
              </a:rPr>
              <a:t>: </a:t>
            </a:r>
            <a:r>
              <a:rPr lang="en-GB" dirty="0" smtClean="0"/>
              <a:t>ambassador for the Journal, working with the Publisher and wider editorial team to set the direction for the journal, establish its reputation, and encourage/process high-quality submissions that support the Journal’s mission</a:t>
            </a:r>
          </a:p>
          <a:p>
            <a:pPr eaLnBrk="1" hangingPunct="1">
              <a:defRPr/>
            </a:pPr>
            <a:endParaRPr lang="en-US" dirty="0" smtClean="0"/>
          </a:p>
          <a:p>
            <a:pPr eaLnBrk="1" hangingPunct="1">
              <a:defRPr/>
            </a:pPr>
            <a:r>
              <a:rPr lang="en-US" dirty="0" smtClean="0"/>
              <a:t>Some examples of specific responsibilities include:</a:t>
            </a:r>
          </a:p>
          <a:p>
            <a:pPr eaLnBrk="1" hangingPunct="1">
              <a:defRPr/>
            </a:pPr>
            <a:endParaRPr lang="en-US" dirty="0" smtClean="0"/>
          </a:p>
          <a:p>
            <a:pPr marL="285750" indent="-285750">
              <a:buFont typeface="Arial" pitchFamily="34" charset="0"/>
              <a:buChar char="•"/>
              <a:defRPr/>
            </a:pPr>
            <a:r>
              <a:rPr lang="en-GB" sz="1800" dirty="0" smtClean="0"/>
              <a:t>Setting journals Scope and Strategy</a:t>
            </a:r>
          </a:p>
          <a:p>
            <a:pPr marL="285750" indent="-285750">
              <a:buFont typeface="Arial" pitchFamily="34" charset="0"/>
              <a:buChar char="•"/>
              <a:defRPr/>
            </a:pPr>
            <a:r>
              <a:rPr lang="en-GB" sz="1800" dirty="0" smtClean="0"/>
              <a:t>Establishing and enforcing peer review process to select best manuscripts</a:t>
            </a:r>
          </a:p>
          <a:p>
            <a:pPr marL="285750" indent="-285750">
              <a:buFont typeface="Arial" pitchFamily="34" charset="0"/>
              <a:buChar char="•"/>
              <a:defRPr/>
            </a:pPr>
            <a:r>
              <a:rPr lang="en-GB" sz="1800" dirty="0" smtClean="0"/>
              <a:t>Commissioning manuscript submissions in areas identified in the Journal’s editorial strategy</a:t>
            </a:r>
          </a:p>
          <a:p>
            <a:pPr marL="285750" indent="-285750">
              <a:buFont typeface="Arial" pitchFamily="34" charset="0"/>
              <a:buChar char="•"/>
              <a:defRPr/>
            </a:pPr>
            <a:r>
              <a:rPr lang="en-GB" sz="1800" dirty="0" smtClean="0"/>
              <a:t>Setting Journal policies e.g. authorship, conflict of interest, publishing ethics </a:t>
            </a:r>
          </a:p>
          <a:p>
            <a:pPr marL="285750" indent="-285750">
              <a:buFont typeface="Arial" pitchFamily="34" charset="0"/>
              <a:buChar char="•"/>
              <a:defRPr/>
            </a:pPr>
            <a:r>
              <a:rPr lang="en-GB" sz="1800" dirty="0" smtClean="0">
                <a:solidFill>
                  <a:schemeClr val="tx2"/>
                </a:solidFill>
              </a:rPr>
              <a:t>Strategic development (supported by others)</a:t>
            </a:r>
          </a:p>
          <a:p>
            <a:pPr marL="266700" lvl="1" indent="-266700">
              <a:buFont typeface="Arial" charset="0"/>
              <a:buChar char="•"/>
              <a:defRPr/>
            </a:pPr>
            <a:r>
              <a:rPr lang="en-US" sz="1800" dirty="0" smtClean="0"/>
              <a:t>Developing and maintaining an extensive network for promotional purposes – this is the real ambassadorial role and is especially important for young journals and those trying to develop.</a:t>
            </a:r>
          </a:p>
          <a:p>
            <a:pPr marL="266700" lvl="1" indent="-266700">
              <a:buFont typeface="Arial" charset="0"/>
              <a:buChar char="•"/>
              <a:defRPr/>
            </a:pPr>
            <a:endParaRPr lang="en-US" sz="1800" dirty="0" smtClean="0"/>
          </a:p>
          <a:p>
            <a:pPr marL="0" lvl="1">
              <a:buFont typeface="Arial" charset="0"/>
              <a:buNone/>
              <a:defRPr/>
            </a:pPr>
            <a:r>
              <a:rPr lang="en-US" sz="1800" dirty="0" smtClean="0"/>
              <a:t>Some successful editors are high profile senior academics and others are less well known, but massively committed. Either way the editor sets the tone for the journal and has to be able to commit the time and put the journal as a key priority in their work, spending time networking and building partnerships, encouraging submissions, raising the journal’s profile at conferences and presentations, considering the journal’s competitive position and of course overseeing the peer review process.</a:t>
            </a:r>
          </a:p>
          <a:p>
            <a:pPr>
              <a:defRPr/>
            </a:pPr>
            <a:endParaRPr lang="en-GB" dirty="0" smtClean="0">
              <a:ea typeface="ＭＳ Ｐゴシック" pitchFamily="-112" charset="-128"/>
            </a:endParaRPr>
          </a:p>
          <a:p>
            <a:pPr>
              <a:defRPr/>
            </a:pPr>
            <a:endParaRPr lang="en-GB" dirty="0" smtClean="0">
              <a:ea typeface="ＭＳ Ｐゴシック" pitchFamily="-112" charset="-128"/>
            </a:endParaRPr>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61963" fontAlgn="base">
              <a:spcBef>
                <a:spcPct val="0"/>
              </a:spcBef>
              <a:spcAft>
                <a:spcPct val="0"/>
              </a:spcAft>
            </a:pPr>
            <a:fld id="{A0D20140-67AA-4601-B356-95DBB1CD8B5A}" type="slidenum">
              <a:rPr lang="en-US" smtClean="0">
                <a:solidFill>
                  <a:srgbClr val="000000"/>
                </a:solidFill>
                <a:cs typeface="Arial" charset="0"/>
              </a:rPr>
              <a:pPr defTabSz="461963" fontAlgn="base">
                <a:spcBef>
                  <a:spcPct val="0"/>
                </a:spcBef>
                <a:spcAft>
                  <a:spcPct val="0"/>
                </a:spcAft>
              </a:pPr>
              <a:t>15</a:t>
            </a:fld>
            <a:endParaRPr lang="en-US" smtClean="0">
              <a:solidFill>
                <a:srgbClr val="000000"/>
              </a:solidFill>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endParaRPr lang="en-GB" dirty="0" smtClean="0">
              <a:ea typeface="ＭＳ Ｐゴシック" pitchFamily="-112" charset="-128"/>
            </a:endParaRPr>
          </a:p>
          <a:p>
            <a:pPr>
              <a:defRPr/>
            </a:pPr>
            <a:r>
              <a:rPr lang="en-GB" dirty="0" smtClean="0">
                <a:ea typeface="ＭＳ Ｐゴシック" pitchFamily="-112" charset="-128"/>
              </a:rPr>
              <a:t>Another vital area to consider is the journal’s financial picture. So I wanted to highlight a few key issues that are impacting the climate for all journals:</a:t>
            </a:r>
          </a:p>
          <a:p>
            <a:pPr marL="171450" indent="-171450" eaLnBrk="1" hangingPunct="1">
              <a:buFont typeface="Arial" pitchFamily="34" charset="0"/>
              <a:buChar char="•"/>
              <a:defRPr/>
            </a:pPr>
            <a:r>
              <a:rPr lang="en-GB" dirty="0" smtClean="0">
                <a:ea typeface="ＭＳ Ｐゴシック" pitchFamily="34" charset="-128"/>
              </a:rPr>
              <a:t>Academic libraries have declining budgets, so there is very little money to subscribe to new journals. This means that when we are thinking about getting Russian journals into international markets we have to be realistic about how many are going to subscribe at full price. Very few will be able to.	</a:t>
            </a:r>
          </a:p>
          <a:p>
            <a:pPr marL="171450" indent="-171450" eaLnBrk="1" hangingPunct="1">
              <a:buFont typeface="Arial" pitchFamily="34" charset="0"/>
              <a:buChar char="•"/>
              <a:defRPr/>
            </a:pPr>
            <a:endParaRPr lang="en-GB" dirty="0" smtClean="0">
              <a:ea typeface="ＭＳ Ｐゴシック" pitchFamily="34" charset="-128"/>
            </a:endParaRPr>
          </a:p>
          <a:p>
            <a:pPr marL="171450" indent="-171450" eaLnBrk="1" hangingPunct="1">
              <a:buFont typeface="Arial" pitchFamily="34" charset="0"/>
              <a:buChar char="•"/>
              <a:defRPr/>
            </a:pPr>
            <a:r>
              <a:rPr lang="en-GB" dirty="0" smtClean="0">
                <a:ea typeface="ＭＳ Ｐゴシック" pitchFamily="34" charset="-128"/>
              </a:rPr>
              <a:t>Traditionally launch journals have taken least 5 years to break even, but this is getting harder and the maximum revenues for new journals is much lower than it used to be</a:t>
            </a:r>
          </a:p>
          <a:p>
            <a:pPr marL="171450" indent="-171450" eaLnBrk="1" hangingPunct="1">
              <a:buFont typeface="Arial" pitchFamily="34" charset="0"/>
              <a:buChar char="•"/>
              <a:defRPr/>
            </a:pPr>
            <a:r>
              <a:rPr lang="en-GB" dirty="0" smtClean="0">
                <a:ea typeface="ＭＳ Ｐゴシック" pitchFamily="34" charset="-128"/>
              </a:rPr>
              <a:t>One way that the lack of new money in the system is being addressed is through ‘the big deal’, which sells a collection of a publisher’s journals to libraries for not much more than they paid for a smaller number of subscriptions. In principle this can be good for libraries (as they get more content for not too much money) and good for journals (as they get more dissemination). At OUP we believe in making sure it does work well for both parties through flexible packages and transparent fair pricing.</a:t>
            </a:r>
          </a:p>
          <a:p>
            <a:pPr marL="171450" indent="-171450" eaLnBrk="1" hangingPunct="1">
              <a:buFont typeface="Arial" pitchFamily="34" charset="0"/>
              <a:buChar char="•"/>
              <a:defRPr/>
            </a:pPr>
            <a:r>
              <a:rPr lang="en-GB" dirty="0" smtClean="0">
                <a:ea typeface="ＭＳ Ｐゴシック" pitchFamily="34" charset="-128"/>
              </a:rPr>
              <a:t>Open Access is the hottest topic of debate and is a new business model where instead of readers paying to access content  authors pay to publish. This can work well in some areas and addresses the lack of extra money in libraries, but you need to be sure that your target authors can afford to pay</a:t>
            </a:r>
          </a:p>
          <a:p>
            <a:pPr marL="171450" indent="-171450" eaLnBrk="1" hangingPunct="1">
              <a:buFont typeface="Arial" pitchFamily="34" charset="0"/>
              <a:buChar char="•"/>
              <a:defRPr/>
            </a:pPr>
            <a:r>
              <a:rPr lang="en-GB" dirty="0" smtClean="0">
                <a:ea typeface="ＭＳ Ｐゴシック" pitchFamily="34" charset="-128"/>
              </a:rPr>
              <a:t>Of course revenues are only half of the financial equation – we also need to consider our cost base. There are many questions to address, including for example whether you still need print – increasingly any journals we launch are online only.</a:t>
            </a:r>
          </a:p>
          <a:p>
            <a:pPr marL="171450" indent="-171450" eaLnBrk="1" hangingPunct="1">
              <a:buFont typeface="Arial" pitchFamily="34" charset="0"/>
              <a:buChar char="•"/>
              <a:defRPr/>
            </a:pPr>
            <a:r>
              <a:rPr lang="en-GB" dirty="0" smtClean="0">
                <a:ea typeface="ＭＳ Ｐゴシック" pitchFamily="34" charset="-128"/>
              </a:rPr>
              <a:t>Another major cost is allowing for continual development of your online product – if you are to stay competitive online journals cannot be without on-going progression and enhancement to meet changing user needs and expectations. This needs not only new technology but often new people with new skills</a:t>
            </a:r>
          </a:p>
          <a:p>
            <a:pPr>
              <a:defRPr/>
            </a:pPr>
            <a:endParaRPr lang="en-GB" dirty="0">
              <a:ea typeface="ＭＳ Ｐゴシック" pitchFamily="-112" charset="-128"/>
            </a:endParaRPr>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61963" fontAlgn="base">
              <a:spcBef>
                <a:spcPct val="0"/>
              </a:spcBef>
              <a:spcAft>
                <a:spcPct val="0"/>
              </a:spcAft>
            </a:pPr>
            <a:fld id="{3C740BD0-7E05-4373-815A-4F2B8558D1A9}" type="slidenum">
              <a:rPr lang="en-US" smtClean="0">
                <a:solidFill>
                  <a:srgbClr val="000000"/>
                </a:solidFill>
                <a:cs typeface="Arial" charset="0"/>
              </a:rPr>
              <a:pPr defTabSz="461963" fontAlgn="base">
                <a:spcBef>
                  <a:spcPct val="0"/>
                </a:spcBef>
                <a:spcAft>
                  <a:spcPct val="0"/>
                </a:spcAft>
              </a:pPr>
              <a:t>16</a:t>
            </a:fld>
            <a:endParaRPr lang="en-US" smtClean="0">
              <a:solidFill>
                <a:srgbClr val="000000"/>
              </a:solidFill>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GB" dirty="0" smtClean="0">
                <a:ea typeface="ＭＳ Ｐゴシック" pitchFamily="-112" charset="-128"/>
              </a:rPr>
              <a:t>So let’s consider when, in this tough environment, journals should focus on journal development:</a:t>
            </a:r>
          </a:p>
          <a:p>
            <a:pPr eaLnBrk="1" hangingPunct="1">
              <a:defRPr/>
            </a:pPr>
            <a:r>
              <a:rPr lang="en-GB" dirty="0" smtClean="0">
                <a:ea typeface="ＭＳ Ｐゴシック" pitchFamily="34" charset="-128"/>
              </a:rPr>
              <a:t>Young journals:</a:t>
            </a:r>
          </a:p>
          <a:p>
            <a:pPr lvl="1" eaLnBrk="1" hangingPunct="1">
              <a:defRPr/>
            </a:pPr>
            <a:r>
              <a:rPr lang="en-GB" dirty="0" smtClean="0">
                <a:ea typeface="ＭＳ Ｐゴシック" pitchFamily="34" charset="-128"/>
              </a:rPr>
              <a:t>To attract more submissions</a:t>
            </a:r>
          </a:p>
          <a:p>
            <a:pPr lvl="1" eaLnBrk="1" hangingPunct="1">
              <a:defRPr/>
            </a:pPr>
            <a:r>
              <a:rPr lang="en-GB" dirty="0" smtClean="0">
                <a:ea typeface="ＭＳ Ｐゴシック" pitchFamily="34" charset="-128"/>
              </a:rPr>
              <a:t>To grow into new markets</a:t>
            </a:r>
          </a:p>
          <a:p>
            <a:pPr lvl="1" eaLnBrk="1" hangingPunct="1">
              <a:defRPr/>
            </a:pPr>
            <a:r>
              <a:rPr lang="en-GB" dirty="0" smtClean="0">
                <a:ea typeface="ＭＳ Ｐゴシック" pitchFamily="34" charset="-128"/>
              </a:rPr>
              <a:t>To increase quality</a:t>
            </a:r>
          </a:p>
          <a:p>
            <a:pPr lvl="1" eaLnBrk="1" hangingPunct="1">
              <a:defRPr/>
            </a:pPr>
            <a:r>
              <a:rPr lang="en-GB" dirty="0" smtClean="0">
                <a:ea typeface="ＭＳ Ｐゴシック" pitchFamily="34" charset="-128"/>
              </a:rPr>
              <a:t>To grow revenues</a:t>
            </a:r>
          </a:p>
          <a:p>
            <a:pPr lvl="1" eaLnBrk="1" hangingPunct="1">
              <a:defRPr/>
            </a:pPr>
            <a:endParaRPr lang="en-GB" dirty="0" smtClean="0">
              <a:ea typeface="ＭＳ Ｐゴシック" pitchFamily="34" charset="-128"/>
            </a:endParaRPr>
          </a:p>
          <a:p>
            <a:pPr eaLnBrk="1" hangingPunct="1">
              <a:defRPr/>
            </a:pPr>
            <a:r>
              <a:rPr lang="en-GB" dirty="0" smtClean="0">
                <a:ea typeface="ＭＳ Ｐゴシック" pitchFamily="34" charset="-128"/>
              </a:rPr>
              <a:t>Mature journals:</a:t>
            </a:r>
          </a:p>
          <a:p>
            <a:pPr lvl="1" eaLnBrk="1" hangingPunct="1">
              <a:defRPr/>
            </a:pPr>
            <a:r>
              <a:rPr lang="en-GB" dirty="0" smtClean="0">
                <a:ea typeface="ＭＳ Ｐゴシック" pitchFamily="34" charset="-128"/>
              </a:rPr>
              <a:t>To respond to market/competitor changes</a:t>
            </a:r>
          </a:p>
          <a:p>
            <a:pPr lvl="1" eaLnBrk="1" hangingPunct="1">
              <a:defRPr/>
            </a:pPr>
            <a:r>
              <a:rPr lang="en-GB" dirty="0" smtClean="0">
                <a:ea typeface="ＭＳ Ｐゴシック" pitchFamily="34" charset="-128"/>
              </a:rPr>
              <a:t>To grow into new markets</a:t>
            </a:r>
          </a:p>
          <a:p>
            <a:pPr lvl="1" eaLnBrk="1" hangingPunct="1">
              <a:defRPr/>
            </a:pPr>
            <a:r>
              <a:rPr lang="en-GB" dirty="0" smtClean="0">
                <a:ea typeface="ＭＳ Ｐゴシック" pitchFamily="34" charset="-128"/>
              </a:rPr>
              <a:t>To increase quality</a:t>
            </a:r>
          </a:p>
          <a:p>
            <a:pPr lvl="1" eaLnBrk="1" hangingPunct="1">
              <a:defRPr/>
            </a:pPr>
            <a:r>
              <a:rPr lang="en-GB" dirty="0" smtClean="0">
                <a:ea typeface="ＭＳ Ｐゴシック" pitchFamily="34" charset="-128"/>
              </a:rPr>
              <a:t>To grow revenues</a:t>
            </a:r>
          </a:p>
          <a:p>
            <a:pPr>
              <a:defRPr/>
            </a:pPr>
            <a:endParaRPr lang="en-GB" dirty="0" smtClean="0">
              <a:ea typeface="ＭＳ Ｐゴシック" pitchFamily="-112" charset="-128"/>
            </a:endParaRPr>
          </a:p>
          <a:p>
            <a:pPr>
              <a:defRPr/>
            </a:pPr>
            <a:endParaRPr lang="en-GB" dirty="0" smtClean="0">
              <a:ea typeface="ＭＳ Ｐゴシック" pitchFamily="-112" charset="-128"/>
            </a:endParaRPr>
          </a:p>
          <a:p>
            <a:pPr>
              <a:defRPr/>
            </a:pPr>
            <a:r>
              <a:rPr lang="en-GB" dirty="0" smtClean="0">
                <a:ea typeface="ＭＳ Ｐゴシック" pitchFamily="-112" charset="-128"/>
              </a:rPr>
              <a:t>Basically - ALWAYS</a:t>
            </a:r>
          </a:p>
          <a:p>
            <a:pPr>
              <a:defRPr/>
            </a:pPr>
            <a:endParaRPr lang="en-GB" dirty="0" smtClean="0">
              <a:ea typeface="ＭＳ Ｐゴシック" pitchFamily="-112" charset="-128"/>
            </a:endParaRPr>
          </a:p>
          <a:p>
            <a:pPr>
              <a:defRPr/>
            </a:pPr>
            <a:endParaRPr lang="en-GB" dirty="0">
              <a:ea typeface="ＭＳ Ｐゴシック" pitchFamily="-112" charset="-128"/>
            </a:endParaRPr>
          </a:p>
        </p:txBody>
      </p:sp>
      <p:sp>
        <p:nvSpPr>
          <p:cNvPr id="91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61963" fontAlgn="base">
              <a:spcBef>
                <a:spcPct val="0"/>
              </a:spcBef>
              <a:spcAft>
                <a:spcPct val="0"/>
              </a:spcAft>
            </a:pPr>
            <a:fld id="{2B90AF2F-FF40-435A-8158-32C48A54CC0F}" type="slidenum">
              <a:rPr lang="en-US" smtClean="0">
                <a:solidFill>
                  <a:srgbClr val="000000"/>
                </a:solidFill>
                <a:cs typeface="Arial" charset="0"/>
              </a:rPr>
              <a:pPr defTabSz="461963" fontAlgn="base">
                <a:spcBef>
                  <a:spcPct val="0"/>
                </a:spcBef>
                <a:spcAft>
                  <a:spcPct val="0"/>
                </a:spcAft>
              </a:pPr>
              <a:t>17</a:t>
            </a:fld>
            <a:endParaRPr lang="en-US" smtClean="0">
              <a:solidFill>
                <a:srgbClr val="000000"/>
              </a:solidFill>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GB" dirty="0" smtClean="0"/>
          </a:p>
          <a:p>
            <a:pPr>
              <a:defRPr/>
            </a:pPr>
            <a:r>
              <a:rPr lang="en-GB" dirty="0" smtClean="0"/>
              <a:t>So if journal development is so important – how do you do it?</a:t>
            </a:r>
          </a:p>
          <a:p>
            <a:pPr>
              <a:defRPr/>
            </a:pPr>
            <a:endParaRPr lang="en-GB" dirty="0" smtClean="0"/>
          </a:p>
          <a:p>
            <a:pPr>
              <a:defRPr/>
            </a:pPr>
            <a:r>
              <a:rPr lang="en-GB" dirty="0" smtClean="0"/>
              <a:t>I am going to go through each of these in a bit more detail, but in outline the process is…………</a:t>
            </a:r>
          </a:p>
          <a:p>
            <a:pPr>
              <a:defRPr/>
            </a:pPr>
            <a:endParaRPr lang="en-GB" dirty="0" smtClean="0"/>
          </a:p>
          <a:p>
            <a:pPr marL="457200" indent="-457200">
              <a:buFont typeface="+mj-lt"/>
              <a:buAutoNum type="arabicPeriod"/>
              <a:defRPr/>
            </a:pPr>
            <a:r>
              <a:rPr lang="en-GB" dirty="0" smtClean="0"/>
              <a:t>Define your mission</a:t>
            </a:r>
          </a:p>
          <a:p>
            <a:pPr marL="457200" indent="-457200">
              <a:buFont typeface="+mj-lt"/>
              <a:buAutoNum type="arabicPeriod"/>
              <a:defRPr/>
            </a:pPr>
            <a:r>
              <a:rPr lang="en-GB" dirty="0" smtClean="0"/>
              <a:t>Assess competition/market</a:t>
            </a:r>
          </a:p>
          <a:p>
            <a:pPr marL="457200" indent="-457200">
              <a:buFont typeface="+mj-lt"/>
              <a:buAutoNum type="arabicPeriod"/>
              <a:defRPr/>
            </a:pPr>
            <a:r>
              <a:rPr lang="en-GB" dirty="0" smtClean="0"/>
              <a:t>Review current position</a:t>
            </a:r>
          </a:p>
          <a:p>
            <a:pPr marL="457200" indent="-457200">
              <a:buFont typeface="+mj-lt"/>
              <a:buAutoNum type="arabicPeriod"/>
              <a:defRPr/>
            </a:pPr>
            <a:r>
              <a:rPr lang="en-GB" dirty="0" smtClean="0"/>
              <a:t>Set clear goals</a:t>
            </a:r>
          </a:p>
          <a:p>
            <a:pPr marL="457200" indent="-457200">
              <a:buFont typeface="+mj-lt"/>
              <a:buAutoNum type="arabicPeriod"/>
              <a:defRPr/>
            </a:pPr>
            <a:r>
              <a:rPr lang="en-GB" dirty="0" smtClean="0"/>
              <a:t>Agree action plans</a:t>
            </a:r>
          </a:p>
          <a:p>
            <a:pPr marL="457200" indent="-457200">
              <a:buFont typeface="+mj-lt"/>
              <a:buAutoNum type="arabicPeriod"/>
              <a:defRPr/>
            </a:pPr>
            <a:r>
              <a:rPr lang="en-GB" dirty="0" smtClean="0"/>
              <a:t>Set milestones</a:t>
            </a:r>
          </a:p>
          <a:p>
            <a:pPr marL="457200" indent="-457200">
              <a:buFont typeface="+mj-lt"/>
              <a:buAutoNum type="arabicPeriod"/>
              <a:defRPr/>
            </a:pPr>
            <a:r>
              <a:rPr lang="en-GB" dirty="0" smtClean="0"/>
              <a:t>Review progress towards milestones</a:t>
            </a:r>
          </a:p>
          <a:p>
            <a:pPr>
              <a:defRPr/>
            </a:pPr>
            <a:endParaRPr lang="en-GB" dirty="0"/>
          </a:p>
        </p:txBody>
      </p:sp>
      <p:sp>
        <p:nvSpPr>
          <p:cNvPr id="4" name="Slide Number Placeholder 3"/>
          <p:cNvSpPr>
            <a:spLocks noGrp="1"/>
          </p:cNvSpPr>
          <p:nvPr>
            <p:ph type="sldNum" sz="quarter" idx="5"/>
          </p:nvPr>
        </p:nvSpPr>
        <p:spPr/>
        <p:txBody>
          <a:bodyPr/>
          <a:lstStyle/>
          <a:p>
            <a:pPr>
              <a:defRPr/>
            </a:pPr>
            <a:fld id="{989D2481-9F2C-4A00-BA85-7D2E48071860}"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GB" dirty="0" smtClean="0"/>
              <a:t>I honestly believe that often the hardest but most important step is to define what you are trying to achieve. What does success look like for your journal? and can all of the key players agreed. you can’t achieve everything in one go, so you need to be clear about what is most important to you</a:t>
            </a:r>
          </a:p>
          <a:p>
            <a:pPr>
              <a:defRPr/>
            </a:pPr>
            <a:endParaRPr lang="en-GB" dirty="0" smtClean="0"/>
          </a:p>
          <a:p>
            <a:pPr>
              <a:defRPr/>
            </a:pPr>
            <a:r>
              <a:rPr lang="en-GB" dirty="0" smtClean="0"/>
              <a:t>For example are you most interested in</a:t>
            </a:r>
          </a:p>
          <a:p>
            <a:pPr marL="457200" indent="-457200">
              <a:buFont typeface="+mj-lt"/>
              <a:buAutoNum type="arabicPeriod"/>
              <a:defRPr/>
            </a:pPr>
            <a:r>
              <a:rPr lang="en-GB" dirty="0" smtClean="0"/>
              <a:t>Quality/Impact factor?</a:t>
            </a:r>
          </a:p>
          <a:p>
            <a:pPr marL="457200" indent="-457200">
              <a:buFont typeface="+mj-lt"/>
              <a:buAutoNum type="arabicPeriod"/>
              <a:defRPr/>
            </a:pPr>
            <a:r>
              <a:rPr lang="en-GB" dirty="0" smtClean="0"/>
              <a:t>Global readership? </a:t>
            </a:r>
          </a:p>
          <a:p>
            <a:pPr marL="457200" indent="-457200">
              <a:buFont typeface="+mj-lt"/>
              <a:buAutoNum type="arabicPeriod"/>
              <a:defRPr/>
            </a:pPr>
            <a:r>
              <a:rPr lang="en-GB" dirty="0" smtClean="0"/>
              <a:t>Financial, e.g. sustainability/revenue?</a:t>
            </a:r>
          </a:p>
          <a:p>
            <a:pPr>
              <a:defRPr/>
            </a:pPr>
            <a:endParaRPr lang="en-GB" dirty="0" smtClean="0"/>
          </a:p>
          <a:p>
            <a:pPr>
              <a:defRPr/>
            </a:pPr>
            <a:r>
              <a:rPr lang="en-GB" dirty="0" smtClean="0"/>
              <a:t>These are of course not mutually exclusive, but you can’t maximize them all. For example if ultimate dissemination was truly your goal then you would opt for open/free access irrespective of the ability of authors to pay. Or if quality is really your primary goal, then the editorial team will be very selective about which papers to publish and need to attract high quality authors – this will cost a lot of money and a smaller journal may attract a lower overall price, even if good quality.</a:t>
            </a:r>
            <a:endParaRPr lang="en-GB" dirty="0"/>
          </a:p>
        </p:txBody>
      </p:sp>
      <p:sp>
        <p:nvSpPr>
          <p:cNvPr id="4" name="Slide Number Placeholder 3"/>
          <p:cNvSpPr>
            <a:spLocks noGrp="1"/>
          </p:cNvSpPr>
          <p:nvPr>
            <p:ph type="sldNum" sz="quarter" idx="5"/>
          </p:nvPr>
        </p:nvSpPr>
        <p:spPr/>
        <p:txBody>
          <a:bodyPr/>
          <a:lstStyle/>
          <a:p>
            <a:pPr>
              <a:defRPr/>
            </a:pPr>
            <a:fld id="{618376A1-7AB3-404B-B192-249487F73306}"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In this presentation I am going to begin with a few slides to tell you about Oxford University Press</a:t>
            </a:r>
          </a:p>
          <a:p>
            <a:endParaRPr lang="en-GB" smtClean="0"/>
          </a:p>
          <a:p>
            <a:r>
              <a:rPr lang="en-GB" smtClean="0"/>
              <a:t>I will then go on to provide some context of the profile Russian research has in international journals</a:t>
            </a:r>
          </a:p>
          <a:p>
            <a:endParaRPr lang="en-GB" smtClean="0"/>
          </a:p>
          <a:p>
            <a:r>
              <a:rPr lang="en-GB" smtClean="0"/>
              <a:t>And finally I will spend some time addressing journal development (both the how and why) including some real case studies.</a:t>
            </a:r>
          </a:p>
        </p:txBody>
      </p:sp>
      <p:sp>
        <p:nvSpPr>
          <p:cNvPr id="4" name="Slide Number Placeholder 3"/>
          <p:cNvSpPr>
            <a:spLocks noGrp="1"/>
          </p:cNvSpPr>
          <p:nvPr>
            <p:ph type="sldNum" sz="quarter" idx="5"/>
          </p:nvPr>
        </p:nvSpPr>
        <p:spPr/>
        <p:txBody>
          <a:bodyPr/>
          <a:lstStyle/>
          <a:p>
            <a:pPr>
              <a:defRPr/>
            </a:pPr>
            <a:fld id="{0A828F9C-5001-4B48-A2F9-62E2023B6E30}"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GB" dirty="0" smtClean="0"/>
              <a:t>I won’t say much about this but when you are considering your own journal you also need to know the competitive environment you are working in. I often hear editors say there is no competition for their journal – this is wrong. Your potential authors and readers are using other journals, so this is your competitive base – they may be different, but they are still competition. So you need to consider what is really going to attract authors and readers away from other journals to your journal. </a:t>
            </a:r>
          </a:p>
          <a:p>
            <a:pPr>
              <a:defRPr/>
            </a:pPr>
            <a:endParaRPr lang="en-GB" dirty="0" smtClean="0"/>
          </a:p>
          <a:p>
            <a:pPr>
              <a:defRPr/>
            </a:pPr>
            <a:r>
              <a:rPr lang="en-GB" dirty="0" smtClean="0"/>
              <a:t>I have listed here just some of the criteria that you should consider when assessing your competition:</a:t>
            </a:r>
          </a:p>
          <a:p>
            <a:pPr marL="457200" indent="-457200">
              <a:buFont typeface="+mj-lt"/>
              <a:buAutoNum type="arabicPeriod"/>
              <a:defRPr/>
            </a:pPr>
            <a:r>
              <a:rPr lang="en-GB" dirty="0" smtClean="0"/>
              <a:t>Author demographics – where are they geographically, are they researchers or practitioners, </a:t>
            </a:r>
            <a:r>
              <a:rPr lang="en-GB" dirty="0" err="1" smtClean="0"/>
              <a:t>etc</a:t>
            </a:r>
            <a:endParaRPr lang="en-GB" dirty="0" smtClean="0"/>
          </a:p>
          <a:p>
            <a:pPr marL="457200" indent="-457200">
              <a:buFont typeface="+mj-lt"/>
              <a:buAutoNum type="arabicPeriod"/>
              <a:defRPr/>
            </a:pPr>
            <a:r>
              <a:rPr lang="en-GB" dirty="0" smtClean="0"/>
              <a:t>Impact factor</a:t>
            </a:r>
          </a:p>
          <a:p>
            <a:pPr marL="457200" indent="-457200">
              <a:buFont typeface="+mj-lt"/>
              <a:buAutoNum type="arabicPeriod"/>
              <a:defRPr/>
            </a:pPr>
            <a:r>
              <a:rPr lang="en-GB" dirty="0" smtClean="0"/>
              <a:t>Subject coverage – how much overlap is there with your journal?, are there gaps to exploit</a:t>
            </a:r>
          </a:p>
          <a:p>
            <a:pPr marL="457200" indent="-457200">
              <a:buFont typeface="+mj-lt"/>
              <a:buAutoNum type="arabicPeriod"/>
              <a:defRPr/>
            </a:pPr>
            <a:r>
              <a:rPr lang="en-GB" dirty="0" smtClean="0"/>
              <a:t>Reputation/profile – what do people think of the competition, especially what are their strengths and weaknesses</a:t>
            </a:r>
          </a:p>
          <a:p>
            <a:pPr marL="457200" indent="-457200">
              <a:buFont typeface="+mj-lt"/>
              <a:buAutoNum type="arabicPeriod"/>
              <a:defRPr/>
            </a:pPr>
            <a:r>
              <a:rPr lang="en-GB" dirty="0" smtClean="0"/>
              <a:t>Business models</a:t>
            </a:r>
          </a:p>
          <a:p>
            <a:pPr marL="457200" indent="-457200">
              <a:buFont typeface="+mj-lt"/>
              <a:buAutoNum type="arabicPeriod"/>
              <a:defRPr/>
            </a:pPr>
            <a:r>
              <a:rPr lang="en-GB" dirty="0" smtClean="0"/>
              <a:t>Quality of papers – do they attract good quality papers (if so why/how)</a:t>
            </a:r>
          </a:p>
          <a:p>
            <a:pPr marL="457200" indent="-457200">
              <a:buFont typeface="+mj-lt"/>
              <a:buAutoNum type="arabicPeriod"/>
              <a:defRPr/>
            </a:pPr>
            <a:r>
              <a:rPr lang="en-GB" dirty="0" smtClean="0"/>
              <a:t>New conferences/conference topics – what is the conference market like? This can tell you a lot about the hot topics and changing fields of interest</a:t>
            </a:r>
          </a:p>
          <a:p>
            <a:pPr marL="457200" indent="-457200">
              <a:buFont typeface="+mj-lt"/>
              <a:buAutoNum type="arabicPeriod"/>
              <a:defRPr/>
            </a:pPr>
            <a:r>
              <a:rPr lang="en-GB" dirty="0" smtClean="0"/>
              <a:t>Author needs (e.g. data, OA, colour, language support)</a:t>
            </a:r>
          </a:p>
          <a:p>
            <a:pPr>
              <a:defRPr/>
            </a:pPr>
            <a:endParaRPr lang="en-GB" dirty="0"/>
          </a:p>
        </p:txBody>
      </p:sp>
      <p:sp>
        <p:nvSpPr>
          <p:cNvPr id="4" name="Slide Number Placeholder 3"/>
          <p:cNvSpPr>
            <a:spLocks noGrp="1"/>
          </p:cNvSpPr>
          <p:nvPr>
            <p:ph type="sldNum" sz="quarter" idx="5"/>
          </p:nvPr>
        </p:nvSpPr>
        <p:spPr/>
        <p:txBody>
          <a:bodyPr/>
          <a:lstStyle/>
          <a:p>
            <a:pPr>
              <a:defRPr/>
            </a:pPr>
            <a:fld id="{2DD13422-F7DA-43A2-9637-A3C795C89D0F}"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And you also need to be able to honestly assess your own journal : how is it performing compared to your aspirations. </a:t>
            </a:r>
          </a:p>
          <a:p>
            <a:r>
              <a:rPr lang="en-GB" smtClean="0"/>
              <a:t>There are many types of analysis that can be done to inform your view (e.g. author analysis, impact factor, usage trends, revenues), but you also need to understand your reputation in the market and one way to do this is to use market research. But you need to be ready to hear people’s perceptions and this might not match your view of the reality. I have done a survey in the past and discovered that top authors were not submitting because they believed the journal had a slow publication time – this was in fact not the case as we had addressed that problem several years earlier, but we had not done a good enough job of telling potential authors. The perception of your journal is what matters, not the reality.</a:t>
            </a:r>
          </a:p>
          <a:p>
            <a:endParaRPr lang="en-GB" smtClean="0"/>
          </a:p>
        </p:txBody>
      </p:sp>
      <p:sp>
        <p:nvSpPr>
          <p:cNvPr id="4" name="Slide Number Placeholder 3"/>
          <p:cNvSpPr>
            <a:spLocks noGrp="1"/>
          </p:cNvSpPr>
          <p:nvPr>
            <p:ph type="sldNum" sz="quarter" idx="5"/>
          </p:nvPr>
        </p:nvSpPr>
        <p:spPr/>
        <p:txBody>
          <a:bodyPr/>
          <a:lstStyle/>
          <a:p>
            <a:pPr>
              <a:defRPr/>
            </a:pPr>
            <a:fld id="{FC269E32-C2EA-4AA1-AE93-4E17EDFB2F77}"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Once you know what success looks like overall for your journal and where you and your competitors are at present you are then in a position to set clear objectives. An example might be to have an impact factor of 5 by 2016, or to increase the % of authors from outside Russia to 50% by 2015. </a:t>
            </a:r>
          </a:p>
          <a:p>
            <a:endParaRPr lang="en-GB" smtClean="0"/>
          </a:p>
          <a:p>
            <a:r>
              <a:rPr lang="en-GB" smtClean="0"/>
              <a:t>Don’t try to do everything at once. </a:t>
            </a:r>
          </a:p>
        </p:txBody>
      </p:sp>
      <p:sp>
        <p:nvSpPr>
          <p:cNvPr id="4" name="Slide Number Placeholder 3"/>
          <p:cNvSpPr>
            <a:spLocks noGrp="1"/>
          </p:cNvSpPr>
          <p:nvPr>
            <p:ph type="sldNum" sz="quarter" idx="5"/>
          </p:nvPr>
        </p:nvSpPr>
        <p:spPr/>
        <p:txBody>
          <a:bodyPr/>
          <a:lstStyle/>
          <a:p>
            <a:pPr>
              <a:defRPr/>
            </a:pPr>
            <a:fld id="{7C505AE8-133D-4282-8095-8E18D883FC53}"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And then once you know your specific objectives you need an action plan – exactly who is going to do what, when and how will you know if your plans are working. There is no point in setting an aspirational goal of increasing international submissions but not having a clear realistic plan of how this will be achieved.</a:t>
            </a:r>
          </a:p>
          <a:p>
            <a:endParaRPr lang="en-GB" smtClean="0"/>
          </a:p>
          <a:p>
            <a:r>
              <a:rPr lang="en-GB" smtClean="0"/>
              <a:t>Also, make sure you are using as much of your time and energy to deliver on your priority objectives and do not get distracted by other issues. So for example, if you have decided that you want to increase submissions from outside Russia all editorial and marketing activities should be working on activities that are most likely to support this goal. Don’t use the scatter gun approach – it is better to identify a few clear activities and do them well rather than jumping in lots of directions and not being able to follow through effectively.</a:t>
            </a:r>
          </a:p>
          <a:p>
            <a:r>
              <a:rPr lang="en-GB" smtClean="0"/>
              <a:t>An example I have here is that a journal we publish wanted to increase papers from N. America and China as two specific goals and we had agreed activities to deliver on these goals. Then they were approached by a S. American society who wanted to collaborate with them and for the journal to have a presence at their conference – this proved to be a huge distraction and was not supportive of the key goals.</a:t>
            </a:r>
          </a:p>
          <a:p>
            <a:endParaRPr lang="en-GB" smtClean="0"/>
          </a:p>
          <a:p>
            <a:r>
              <a:rPr lang="en-GB" smtClean="0"/>
              <a:t>And agree milestones. If you have set a target to increase your impact factor it will take a number of years to know if you have achieved it or not. But there will be activities that you will have agreed and you can track the completion and success of those – for example you might have targeted attracting more authors from a specific country or in a particular topic and you will know whether you have been successful. Check in annually on your progress and adjust your activities accordingly.</a:t>
            </a:r>
          </a:p>
          <a:p>
            <a:endParaRPr lang="en-GB" smtClean="0"/>
          </a:p>
          <a:p>
            <a:r>
              <a:rPr lang="en-GB" smtClean="0"/>
              <a:t>Through this approach you will be able to develop and improve your journal.</a:t>
            </a:r>
          </a:p>
        </p:txBody>
      </p:sp>
      <p:sp>
        <p:nvSpPr>
          <p:cNvPr id="4" name="Slide Number Placeholder 3"/>
          <p:cNvSpPr>
            <a:spLocks noGrp="1"/>
          </p:cNvSpPr>
          <p:nvPr>
            <p:ph type="sldNum" sz="quarter" idx="5"/>
          </p:nvPr>
        </p:nvSpPr>
        <p:spPr/>
        <p:txBody>
          <a:bodyPr/>
          <a:lstStyle/>
          <a:p>
            <a:pPr>
              <a:defRPr/>
            </a:pPr>
            <a:fld id="{A225A461-3ACC-4905-BB03-432A8EE98285}"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smtClean="0"/>
              <a:t>I would now like to share with you a few case studies, starting with a Chinese journal that we launched in 2008. This field of plant science was already very competitive and we and the editors knew that if we were to be successful we had to quickly gain a good impact factor. This has been the focus of the editorial team and they have been pivotal in the success of the journal. They have been highly proactive, commissioning authors, liaising proactively with reviewers, soliciting articles from top institutes, and setting a high quality threshold right from the start. And we have supported their activities through our marketing activities and also through the use of PR and social media. </a:t>
            </a:r>
          </a:p>
          <a:p>
            <a:pPr eaLnBrk="1" hangingPunct="1">
              <a:spcBef>
                <a:spcPct val="0"/>
              </a:spcBef>
            </a:pPr>
            <a:endParaRPr lang="en-US" altLang="zh-CN" smtClean="0"/>
          </a:p>
          <a:p>
            <a:pPr eaLnBrk="1" hangingPunct="1">
              <a:spcBef>
                <a:spcPct val="0"/>
              </a:spcBef>
            </a:pPr>
            <a:r>
              <a:rPr lang="en-US" altLang="zh-CN" smtClean="0"/>
              <a:t>As you will see the results have been very impressive and the journal already has an impact factor of over 6. </a:t>
            </a:r>
          </a:p>
        </p:txBody>
      </p:sp>
      <p:sp>
        <p:nvSpPr>
          <p:cNvPr id="1054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5D9B8-85B9-4440-A764-C199FE64151E}" type="slidenum">
              <a:rPr lang="en-GB" altLang="zh-CN" smtClean="0">
                <a:latin typeface="Arial" charset="0"/>
                <a:ea typeface="ＭＳ Ｐゴシック" pitchFamily="34" charset="-128"/>
                <a:cs typeface="Arial" charset="0"/>
              </a:rPr>
              <a:pPr fontAlgn="base">
                <a:spcBef>
                  <a:spcPct val="0"/>
                </a:spcBef>
                <a:spcAft>
                  <a:spcPct val="0"/>
                </a:spcAft>
              </a:pPr>
              <a:t>24</a:t>
            </a:fld>
            <a:endParaRPr lang="en-GB" altLang="zh-CN" smtClean="0">
              <a:latin typeface="Arial" charset="0"/>
              <a:ea typeface="ＭＳ Ｐゴシック" pitchFamily="34" charset="-128"/>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The 2</a:t>
            </a:r>
            <a:r>
              <a:rPr lang="en-GB" baseline="30000" smtClean="0"/>
              <a:t>nd</a:t>
            </a:r>
            <a:r>
              <a:rPr lang="en-GB" smtClean="0"/>
              <a:t> case study is for European Heart Journal. This was already a very strong journal (ranked 3</a:t>
            </a:r>
            <a:r>
              <a:rPr lang="en-GB" baseline="30000" smtClean="0"/>
              <a:t>rd</a:t>
            </a:r>
            <a:r>
              <a:rPr lang="en-GB" smtClean="0"/>
              <a:t> in cardiology at the time), but they wanted to get better and beat some of the US journals. But US authors tend to only submit to US journal and the best European authors will submit to the US journals because of their higher impact factor and their overall prestige. So how could we attract those authors away. We identified that in this field speed of review and publication was extremely important. therefore we worked with the editorial team to adopt best practice at all stages. We brought down the time from submission to first decision to 25 days (and I think it is even lower now) and the time from acceptance to online publication is ~4 weeks. These were much better than the competitors at the time and really helped to attract top authors. This (combined with other activities) has helped to increase the journals impact factor and now it is ranked 2</a:t>
            </a:r>
            <a:r>
              <a:rPr lang="en-GB" baseline="30000" smtClean="0"/>
              <a:t>nd</a:t>
            </a:r>
            <a:r>
              <a:rPr lang="en-GB" smtClean="0"/>
              <a:t>, overtaking one of the US journals.</a:t>
            </a:r>
          </a:p>
        </p:txBody>
      </p:sp>
      <p:sp>
        <p:nvSpPr>
          <p:cNvPr id="4" name="Slide Number Placeholder 3"/>
          <p:cNvSpPr>
            <a:spLocks noGrp="1"/>
          </p:cNvSpPr>
          <p:nvPr>
            <p:ph type="sldNum" sz="quarter" idx="5"/>
          </p:nvPr>
        </p:nvSpPr>
        <p:spPr/>
        <p:txBody>
          <a:bodyPr/>
          <a:lstStyle/>
          <a:p>
            <a:pPr>
              <a:defRPr/>
            </a:pPr>
            <a:fld id="{0DFD71BB-6D50-4DA9-BA83-CECAE46C1AD7}"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GB" dirty="0" smtClean="0"/>
              <a:t>BJA is another journal that wanted to attract more US submissions because the best research in the field is done in the US. But BJA is a traditionally British journal with a high% of papers coming from the UK and a low % from the US. When we looked at this journal we could see that the profile was very British – most editorial board members were British and of course anyone looking at the content would see predominantly British authors – so we needed to break this cycle. </a:t>
            </a:r>
          </a:p>
          <a:p>
            <a:pPr>
              <a:defRPr/>
            </a:pPr>
            <a:endParaRPr lang="en-GB" dirty="0" smtClean="0"/>
          </a:p>
          <a:p>
            <a:pPr>
              <a:defRPr/>
            </a:pPr>
            <a:r>
              <a:rPr lang="en-GB" dirty="0" smtClean="0"/>
              <a:t>The editorial team took a very proactive view, added more US editorial board members (at key institutes where they could really make a difference) and importantly also started sending more manuscripts to US reviewers. This can be a fantastic way to raise the profile of your journal. We supported this by really focusing our marketing activities on US authors – analysing for example which authors are best cited and targeting them with specialised marketing messages.</a:t>
            </a:r>
          </a:p>
          <a:p>
            <a:pPr>
              <a:defRPr/>
            </a:pPr>
            <a:endParaRPr lang="en-GB" dirty="0" smtClean="0"/>
          </a:p>
          <a:p>
            <a:pPr>
              <a:defRPr/>
            </a:pPr>
            <a:r>
              <a:rPr lang="en-GB" dirty="0" smtClean="0"/>
              <a:t>Another more difficult issue for this journal is the spelling. UK and US spelling of some words is different. Many journals are now relaxed about this, but BJA wants to retain UK spelling. There is a concern that this continues to reinforce the ‘British-ness’ of the journal and so a change in policy is being considered. But this is a great example of balancing journal identity with realistic journal goals. </a:t>
            </a:r>
          </a:p>
          <a:p>
            <a:pPr>
              <a:defRPr/>
            </a:pPr>
            <a:endParaRPr lang="en-GB" dirty="0" smtClean="0"/>
          </a:p>
          <a:p>
            <a:pPr>
              <a:defRPr/>
            </a:pPr>
            <a:r>
              <a:rPr lang="en-GB" dirty="0" smtClean="0"/>
              <a:t>In another case I have worked with a Japanese journal that wanted to be seen as an international journal but would not have any non-Japanese people on the editorial team. This makes their goal unachievable and no amount of marketing is going to change this as the key people who are acting as your ambassadors are all in Japan.</a:t>
            </a:r>
            <a:endParaRPr lang="en-GB" dirty="0"/>
          </a:p>
        </p:txBody>
      </p:sp>
      <p:sp>
        <p:nvSpPr>
          <p:cNvPr id="4" name="Slide Number Placeholder 3"/>
          <p:cNvSpPr>
            <a:spLocks noGrp="1"/>
          </p:cNvSpPr>
          <p:nvPr>
            <p:ph type="sldNum" sz="quarter" idx="5"/>
          </p:nvPr>
        </p:nvSpPr>
        <p:spPr/>
        <p:txBody>
          <a:bodyPr/>
          <a:lstStyle/>
          <a:p>
            <a:pPr>
              <a:defRPr/>
            </a:pPr>
            <a:fld id="{6323CED2-8977-4079-8F94-DDE9DB9672FC}"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My final case study is the Journal of Antimicrobial Chemotherapy. Historically this had focused mainly on antibacterial chemotherapy and so was not covering the full scope of antimicrobial research. As the importance of antiviral research has grown over the past decade they wanted to attract more of these papers, but they didn’t have a profile in the field. </a:t>
            </a:r>
          </a:p>
          <a:p>
            <a:endParaRPr lang="en-GB" smtClean="0"/>
          </a:p>
          <a:p>
            <a:r>
              <a:rPr lang="en-GB" smtClean="0"/>
              <a:t>So again we used a combined approach, making changes to the editorial team, actively soliciting papers, changed the design of the journal to highlight to readers the antiviral papers and supported all of this with very targeted marketing.</a:t>
            </a:r>
          </a:p>
          <a:p>
            <a:endParaRPr lang="en-GB" smtClean="0"/>
          </a:p>
          <a:p>
            <a:r>
              <a:rPr lang="en-GB" smtClean="0"/>
              <a:t>The results weren’t quick, but over time we have achieved our goals.</a:t>
            </a:r>
          </a:p>
          <a:p>
            <a:endParaRPr lang="en-GB" smtClean="0"/>
          </a:p>
          <a:p>
            <a:endParaRPr lang="en-GB" smtClean="0"/>
          </a:p>
        </p:txBody>
      </p:sp>
      <p:sp>
        <p:nvSpPr>
          <p:cNvPr id="4" name="Slide Number Placeholder 3"/>
          <p:cNvSpPr>
            <a:spLocks noGrp="1"/>
          </p:cNvSpPr>
          <p:nvPr>
            <p:ph type="sldNum" sz="quarter" idx="5"/>
          </p:nvPr>
        </p:nvSpPr>
        <p:spPr/>
        <p:txBody>
          <a:bodyPr/>
          <a:lstStyle/>
          <a:p>
            <a:pPr>
              <a:defRPr/>
            </a:pPr>
            <a:fld id="{985BFCD4-A189-400F-84DF-B8BCB9F5383E}"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I hope that you found those case studies reassuring to see that real journals have made significant changes and it is possible with the right approach and commitment from all parties.</a:t>
            </a:r>
          </a:p>
          <a:p>
            <a:endParaRPr lang="en-GB" smtClean="0"/>
          </a:p>
          <a:p>
            <a:r>
              <a:rPr lang="en-GB" smtClean="0"/>
              <a:t>Thank you very much for your time</a:t>
            </a:r>
          </a:p>
        </p:txBody>
      </p:sp>
      <p:sp>
        <p:nvSpPr>
          <p:cNvPr id="4" name="Slide Number Placeholder 3"/>
          <p:cNvSpPr>
            <a:spLocks noGrp="1"/>
          </p:cNvSpPr>
          <p:nvPr>
            <p:ph type="sldNum" sz="quarter" idx="5"/>
          </p:nvPr>
        </p:nvSpPr>
        <p:spPr/>
        <p:txBody>
          <a:bodyPr/>
          <a:lstStyle/>
          <a:p>
            <a:pPr>
              <a:defRPr/>
            </a:pPr>
            <a:fld id="{816F2443-BEB1-4628-8CFC-47888785D012}" type="slidenum">
              <a:rPr lang="en-US" smtClean="0"/>
              <a:pPr>
                <a:defRPr/>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So, as mentioned I would like to begin by introducing Oxford University Press (OUP) to you</a:t>
            </a:r>
          </a:p>
        </p:txBody>
      </p:sp>
      <p:sp>
        <p:nvSpPr>
          <p:cNvPr id="4" name="Slide Number Placeholder 3"/>
          <p:cNvSpPr>
            <a:spLocks noGrp="1"/>
          </p:cNvSpPr>
          <p:nvPr>
            <p:ph type="sldNum" sz="quarter" idx="5"/>
          </p:nvPr>
        </p:nvSpPr>
        <p:spPr/>
        <p:txBody>
          <a:bodyPr/>
          <a:lstStyle/>
          <a:p>
            <a:pPr>
              <a:defRPr/>
            </a:pPr>
            <a:fld id="{C8DF4127-0AB3-4B75-B21A-662F6F187C90}"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OUP is a department of Oxford University and therefore our mission is to support the University’s own objectives and everything we publish fulfils our academic and educational mission.</a:t>
            </a:r>
          </a:p>
          <a:p>
            <a:endParaRPr lang="en-GB" smtClean="0">
              <a:ea typeface="ＭＳ Ｐゴシック" pitchFamily="34" charset="-128"/>
            </a:endParaRPr>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61963" fontAlgn="base">
              <a:spcBef>
                <a:spcPct val="0"/>
              </a:spcBef>
              <a:spcAft>
                <a:spcPct val="0"/>
              </a:spcAft>
            </a:pPr>
            <a:fld id="{814692F7-8487-40CC-B351-14E891443DBC}" type="slidenum">
              <a:rPr lang="en-US" smtClean="0">
                <a:solidFill>
                  <a:srgbClr val="000000"/>
                </a:solidFill>
                <a:cs typeface="Arial" charset="0"/>
              </a:rPr>
              <a:pPr defTabSz="461963" fontAlgn="base">
                <a:spcBef>
                  <a:spcPct val="0"/>
                </a:spcBef>
                <a:spcAft>
                  <a:spcPct val="0"/>
                </a:spcAft>
              </a:pPr>
              <a:t>4</a:t>
            </a:fld>
            <a:endParaRPr lang="en-US" smtClean="0">
              <a:solidFill>
                <a:srgbClr val="000000"/>
              </a:solidFil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solidFill>
                  <a:srgbClr val="000066"/>
                </a:solidFill>
                <a:ea typeface="ＭＳ Ｐゴシック" pitchFamily="34" charset="-128"/>
              </a:rPr>
              <a:t>With origins dating back to 1478, OUP is the second oldest university press in the world</a:t>
            </a:r>
          </a:p>
          <a:p>
            <a:endParaRPr lang="en-GB" smtClean="0">
              <a:solidFill>
                <a:srgbClr val="000066"/>
              </a:solidFill>
              <a:ea typeface="ＭＳ Ｐゴシック" pitchFamily="34" charset="-128"/>
            </a:endParaRPr>
          </a:p>
          <a:p>
            <a:r>
              <a:rPr lang="en-GB" smtClean="0">
                <a:solidFill>
                  <a:srgbClr val="000066"/>
                </a:solidFill>
                <a:ea typeface="ＭＳ Ｐゴシック" pitchFamily="34" charset="-128"/>
              </a:rPr>
              <a:t>It is also the largest university press in the world - </a:t>
            </a:r>
            <a:r>
              <a:rPr lang="en-GB" smtClean="0">
                <a:ea typeface="ＭＳ Ｐゴシック" pitchFamily="34" charset="-128"/>
              </a:rPr>
              <a:t>In fact, OUP is bigger than all other English language university presses in the world put together - 110 university presses in the US plus Cambridge University Press. We account for 55% of the UP market. </a:t>
            </a:r>
          </a:p>
          <a:p>
            <a:endParaRPr lang="en-GB" smtClean="0">
              <a:solidFill>
                <a:srgbClr val="000066"/>
              </a:solidFill>
              <a:ea typeface="ＭＳ Ｐゴシック" pitchFamily="34" charset="-128"/>
            </a:endParaRPr>
          </a:p>
          <a:p>
            <a:r>
              <a:rPr lang="en-GB" smtClean="0">
                <a:solidFill>
                  <a:srgbClr val="000066"/>
                </a:solidFill>
                <a:ea typeface="ＭＳ Ｐゴシック" pitchFamily="34" charset="-128"/>
              </a:rPr>
              <a:t>We have over 6000 employees worldwide based in over 50 countries and we publish many thousands of book titles each year as well as over 300 journals. Altogether this gives us a turnover of ~$1.2bn pa and growing.</a:t>
            </a:r>
          </a:p>
          <a:p>
            <a:endParaRPr lang="en-GB" smtClean="0">
              <a:solidFill>
                <a:srgbClr val="000066"/>
              </a:solidFill>
              <a:ea typeface="ＭＳ Ｐゴシック" pitchFamily="34" charset="-128"/>
            </a:endParaRPr>
          </a:p>
          <a:p>
            <a:r>
              <a:rPr lang="en-GB" smtClean="0">
                <a:solidFill>
                  <a:srgbClr val="000066"/>
                </a:solidFill>
                <a:ea typeface="ＭＳ Ｐゴシック" pitchFamily="34" charset="-128"/>
              </a:rPr>
              <a:t>As this highlights we are a very successful, old, and global publishing house, with a close connection to the academic community. Our challenge, like the rest of the academic publishing community, is to ensure we stay relevant to academics’ needs during the globalization and digitization of research.</a:t>
            </a:r>
          </a:p>
          <a:p>
            <a:endParaRPr lang="en-GB" smtClean="0">
              <a:solidFill>
                <a:srgbClr val="000066"/>
              </a:solidFill>
              <a:ea typeface="ＭＳ Ｐゴシック" pitchFamily="34" charset="-128"/>
            </a:endParaRPr>
          </a:p>
          <a:p>
            <a:pPr>
              <a:lnSpc>
                <a:spcPct val="80000"/>
              </a:lnSpc>
            </a:pPr>
            <a:r>
              <a:rPr lang="en-GB" smtClean="0">
                <a:ea typeface="ＭＳ Ｐゴシック" pitchFamily="34" charset="-128"/>
              </a:rPr>
              <a:t>Our publishing activities are all overseen by the Delegates – 20 leading academics from a range of fields across the University and this is a key distinguishing characteristic that defines OUP and ensures our continued focus on research and education. Everything we do has to be of high quality to meet the standards expected by the Delegates and this means that journal development, the focus of much of my presentation today, is exceptionally important to us  as we are always aiming to improve the quality of our journals and the service they provide to their academic communities.</a:t>
            </a:r>
          </a:p>
          <a:p>
            <a:pPr>
              <a:lnSpc>
                <a:spcPct val="80000"/>
              </a:lnSpc>
            </a:pPr>
            <a:endParaRPr lang="en-GB" smtClean="0">
              <a:ea typeface="ＭＳ Ｐゴシック" pitchFamily="34" charset="-128"/>
            </a:endParaRPr>
          </a:p>
          <a:p>
            <a:pPr>
              <a:lnSpc>
                <a:spcPct val="80000"/>
              </a:lnSpc>
            </a:pPr>
            <a:endParaRPr lang="en-GB" smtClean="0">
              <a:ea typeface="ＭＳ Ｐゴシック" pitchFamily="34" charset="-128"/>
            </a:endParaRPr>
          </a:p>
          <a:p>
            <a:endParaRPr lang="en-GB" smtClean="0">
              <a:ea typeface="ＭＳ Ｐゴシック" pitchFamily="34" charset="-128"/>
            </a:endParaRPr>
          </a:p>
          <a:p>
            <a:endParaRPr lang="en-GB" smtClean="0">
              <a:ea typeface="ＭＳ Ｐゴシック" pitchFamily="34" charset="-128"/>
            </a:endParaRPr>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49DD9B-820A-454E-B604-0374013664F5}" type="slidenum">
              <a:rPr lang="en-US" smtClean="0">
                <a:latin typeface="Arial" charset="0"/>
                <a:ea typeface="ＭＳ Ｐゴシック" pitchFamily="34" charset="-128"/>
                <a:cs typeface="Arial" charset="0"/>
              </a:rPr>
              <a:pPr fontAlgn="base">
                <a:spcBef>
                  <a:spcPct val="0"/>
                </a:spcBef>
                <a:spcAft>
                  <a:spcPct val="0"/>
                </a:spcAft>
              </a:pPr>
              <a:t>5</a:t>
            </a:fld>
            <a:endParaRPr lang="en-US" smtClean="0">
              <a:latin typeface="Arial" charset="0"/>
              <a:ea typeface="ＭＳ Ｐゴシック" pitchFamily="34" charset="-128"/>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a:ln/>
          <a:extLst>
            <a:ext uri="{909E8E84-426E-40DD-AFC4-6F175D3DCCD1}"/>
            <a:ext uri="{91240B29-F687-4F45-9708-019B960494DF}"/>
          </a:extLst>
        </p:spPr>
        <p:txBody>
          <a:bodyPr/>
          <a:lstStyle/>
          <a:p>
            <a:pPr>
              <a:defRPr/>
            </a:pPr>
            <a:endParaRPr lang="en-GB" dirty="0" smtClean="0">
              <a:ea typeface="ＭＳ Ｐゴシック" pitchFamily="34" charset="-128"/>
            </a:endParaRPr>
          </a:p>
          <a:p>
            <a:pPr>
              <a:defRPr/>
            </a:pPr>
            <a:r>
              <a:rPr lang="en-GB" dirty="0" smtClean="0">
                <a:ea typeface="ＭＳ Ｐゴシック" pitchFamily="34" charset="-128"/>
              </a:rPr>
              <a:t>OUP publishes in 3 main areas: </a:t>
            </a:r>
          </a:p>
          <a:p>
            <a:pPr marL="171450" indent="-171450">
              <a:buFont typeface="Arial" pitchFamily="34" charset="0"/>
              <a:buChar char="•"/>
              <a:defRPr/>
            </a:pPr>
            <a:r>
              <a:rPr lang="en-GB" dirty="0" smtClean="0">
                <a:ea typeface="ＭＳ Ｐゴシック" pitchFamily="34" charset="-128"/>
              </a:rPr>
              <a:t>Academic books and journals, which is the focus of my work and what I will be speaking about today</a:t>
            </a:r>
          </a:p>
          <a:p>
            <a:pPr marL="171450" indent="-171450">
              <a:buFont typeface="Arial" pitchFamily="34" charset="0"/>
              <a:buChar char="•"/>
              <a:defRPr/>
            </a:pPr>
            <a:r>
              <a:rPr lang="en-GB" dirty="0" smtClean="0">
                <a:ea typeface="ＭＳ Ｐゴシック" pitchFamily="34" charset="-128"/>
              </a:rPr>
              <a:t>English Language Teaching – where we are a global leader</a:t>
            </a:r>
          </a:p>
          <a:p>
            <a:pPr marL="171450" indent="-171450">
              <a:buFont typeface="Arial" pitchFamily="34" charset="0"/>
              <a:buChar char="•"/>
              <a:defRPr/>
            </a:pPr>
            <a:r>
              <a:rPr lang="en-GB" dirty="0" smtClean="0">
                <a:ea typeface="ＭＳ Ｐゴシック" pitchFamily="34" charset="-128"/>
              </a:rPr>
              <a:t>And schools publishing</a:t>
            </a: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0BDAE3-3F7C-4905-9657-C57ECEE31D34}" type="slidenum">
              <a:rPr lang="en-US" smtClean="0">
                <a:latin typeface="Arial" charset="0"/>
                <a:ea typeface="ＭＳ Ｐゴシック" pitchFamily="34" charset="-128"/>
                <a:cs typeface="Arial" charset="0"/>
              </a:rPr>
              <a:pPr fontAlgn="base">
                <a:spcBef>
                  <a:spcPct val="0"/>
                </a:spcBef>
                <a:spcAft>
                  <a:spcPct val="0"/>
                </a:spcAft>
              </a:pPr>
              <a:t>6</a:t>
            </a:fld>
            <a:endParaRPr lang="en-US" smtClean="0">
              <a:latin typeface="Arial" charset="0"/>
              <a:ea typeface="ＭＳ Ｐゴシック" pitchFamily="34" charset="-128"/>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Having given that brief introduction to OUP, I would now like to spend a few moments reviewing the international publishing profile of Russian research.</a:t>
            </a:r>
          </a:p>
        </p:txBody>
      </p:sp>
      <p:sp>
        <p:nvSpPr>
          <p:cNvPr id="4" name="Slide Number Placeholder 3"/>
          <p:cNvSpPr>
            <a:spLocks noGrp="1"/>
          </p:cNvSpPr>
          <p:nvPr>
            <p:ph type="sldNum" sz="quarter" idx="5"/>
          </p:nvPr>
        </p:nvSpPr>
        <p:spPr/>
        <p:txBody>
          <a:bodyPr/>
          <a:lstStyle/>
          <a:p>
            <a:pPr>
              <a:defRPr/>
            </a:pPr>
            <a:fld id="{388A1290-A0AA-43EF-8858-4244C07F8DF4}"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ea typeface="ＭＳ Ｐゴシック" pitchFamily="34" charset="-128"/>
            </a:endParaRPr>
          </a:p>
          <a:p>
            <a:r>
              <a:rPr lang="en-GB" smtClean="0">
                <a:ea typeface="ＭＳ Ｐゴシック" pitchFamily="34" charset="-128"/>
              </a:rPr>
              <a:t>This graph shows the number of article included in Web of Science with at least 1 Russian author. As you will see in 2012 there were about 28,000 articles and this equates to about 1.54% of the articles in Web of Science. It is interesting to note that the overall trend (albeit over a short period shown here) is fairly flat – this is not the case for a number of other countries where we are seeing massive growth.</a:t>
            </a:r>
          </a:p>
          <a:p>
            <a:r>
              <a:rPr lang="en-GB" smtClean="0">
                <a:ea typeface="ＭＳ Ｐゴシック" pitchFamily="34" charset="-128"/>
              </a:rPr>
              <a:t>I believe that the stated target for Russia is be hitting 2.4% of Web of Science articles by 2015 – there is clearly a long way to go to achieve this target</a:t>
            </a:r>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7034C5-6127-44C6-9997-D90B588CE014}" type="slidenum">
              <a:rPr lang="en-US" smtClean="0">
                <a:latin typeface="Arial" charset="0"/>
                <a:ea typeface="ＭＳ Ｐゴシック" pitchFamily="34" charset="-128"/>
                <a:cs typeface="Arial" charset="0"/>
              </a:rPr>
              <a:pPr fontAlgn="base">
                <a:spcBef>
                  <a:spcPct val="0"/>
                </a:spcBef>
                <a:spcAft>
                  <a:spcPct val="0"/>
                </a:spcAft>
              </a:pPr>
              <a:t>8</a:t>
            </a:fld>
            <a:endParaRPr lang="en-US" smtClean="0">
              <a:latin typeface="Arial" charset="0"/>
              <a:ea typeface="ＭＳ Ｐゴシック" pitchFamily="34" charset="-128"/>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ea typeface="ＭＳ Ｐゴシック" pitchFamily="34" charset="-128"/>
              </a:rPr>
              <a:t>I thought you might also be interested in this data in comparison with other countries – as you can see Russia is a long way down compared to other major nations.</a:t>
            </a:r>
          </a:p>
          <a:p>
            <a:endParaRPr lang="en-GB" smtClean="0">
              <a:ea typeface="ＭＳ Ｐゴシック" pitchFamily="34" charset="-128"/>
            </a:endParaRPr>
          </a:p>
          <a:p>
            <a:r>
              <a:rPr lang="en-GB" smtClean="0">
                <a:ea typeface="ＭＳ Ｐゴシック" pitchFamily="34" charset="-128"/>
              </a:rPr>
              <a:t>In comparison, Russia is 9</a:t>
            </a:r>
            <a:r>
              <a:rPr lang="en-GB" baseline="30000" smtClean="0">
                <a:ea typeface="ＭＳ Ｐゴシック" pitchFamily="34" charset="-128"/>
              </a:rPr>
              <a:t>th</a:t>
            </a:r>
            <a:r>
              <a:rPr lang="en-GB" smtClean="0">
                <a:ea typeface="ＭＳ Ｐゴシック" pitchFamily="34" charset="-128"/>
              </a:rPr>
              <a:t> in GDP and if its research output was in relation to its GDP we would expect ~double the number of articles to be coming from Russia (language aside), and this would enable you to hit the 2.4% Web of Science target</a:t>
            </a:r>
          </a:p>
          <a:p>
            <a:endParaRPr lang="en-GB" smtClean="0">
              <a:ea typeface="ＭＳ Ｐゴシック" pitchFamily="34" charset="-128"/>
            </a:endParaRPr>
          </a:p>
          <a:p>
            <a:endParaRPr lang="en-GB" smtClean="0">
              <a:ea typeface="ＭＳ Ｐゴシック" pitchFamily="34" charset="-128"/>
            </a:endParaRPr>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6D1473-A44C-4325-8AE7-D72C6539DDCC}" type="slidenum">
              <a:rPr lang="en-US" smtClean="0">
                <a:latin typeface="Arial" charset="0"/>
                <a:ea typeface="ＭＳ Ｐゴシック" pitchFamily="34" charset="-128"/>
                <a:cs typeface="Arial" charset="0"/>
              </a:rPr>
              <a:pPr fontAlgn="base">
                <a:spcBef>
                  <a:spcPct val="0"/>
                </a:spcBef>
                <a:spcAft>
                  <a:spcPct val="0"/>
                </a:spcAft>
              </a:pPr>
              <a:t>9</a:t>
            </a:fld>
            <a:endParaRPr lang="en-US" smtClean="0">
              <a:latin typeface="Arial" charset="0"/>
              <a:ea typeface="ＭＳ Ｐゴシック" pitchFamily="34" charset="-128"/>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mal Cover">
    <p:spTree>
      <p:nvGrpSpPr>
        <p:cNvPr id="1" name=""/>
        <p:cNvGrpSpPr/>
        <p:nvPr/>
      </p:nvGrpSpPr>
      <p:grpSpPr>
        <a:xfrm>
          <a:off x="0" y="0"/>
          <a:ext cx="0" cy="0"/>
          <a:chOff x="0" y="0"/>
          <a:chExt cx="0" cy="0"/>
        </a:xfrm>
      </p:grpSpPr>
      <p:pic>
        <p:nvPicPr>
          <p:cNvPr id="7" name="Picture 14" descr="8010_Powerpoint_Home.jpg"/>
          <p:cNvPicPr>
            <a:picLocks noChangeAspect="1"/>
          </p:cNvPicPr>
          <p:nvPr userDrawn="1"/>
        </p:nvPicPr>
        <p:blipFill>
          <a:blip r:embed="rId2"/>
          <a:srcRect l="32408" t="50526" r="17249"/>
          <a:stretch>
            <a:fillRect/>
          </a:stretch>
        </p:blipFill>
        <p:spPr bwMode="auto">
          <a:xfrm>
            <a:off x="2808288" y="2257425"/>
            <a:ext cx="6335712" cy="4600575"/>
          </a:xfrm>
          <a:prstGeom prst="rect">
            <a:avLst/>
          </a:prstGeom>
          <a:noFill/>
          <a:ln w="9525">
            <a:noFill/>
            <a:miter lim="800000"/>
            <a:headEnd/>
            <a:tailEnd/>
          </a:ln>
        </p:spPr>
      </p:pic>
      <p:sp>
        <p:nvSpPr>
          <p:cNvPr id="2" name="Title 1"/>
          <p:cNvSpPr>
            <a:spLocks noGrp="1"/>
          </p:cNvSpPr>
          <p:nvPr>
            <p:ph type="title"/>
          </p:nvPr>
        </p:nvSpPr>
        <p:spPr>
          <a:xfrm>
            <a:off x="288000" y="2149552"/>
            <a:ext cx="8571838" cy="443030"/>
          </a:xfrm>
        </p:spPr>
        <p:txBody>
          <a:bodyPr tIns="0" anchor="t"/>
          <a:lstStyle/>
          <a:p>
            <a:r>
              <a:rPr lang="en-US" dirty="0" smtClean="0"/>
              <a:t>Click to edit Master title style</a:t>
            </a:r>
            <a:endParaRPr lang="en-US" dirty="0"/>
          </a:p>
        </p:txBody>
      </p:sp>
      <p:sp>
        <p:nvSpPr>
          <p:cNvPr id="6" name="Text Placeholder 5"/>
          <p:cNvSpPr>
            <a:spLocks noGrp="1"/>
          </p:cNvSpPr>
          <p:nvPr>
            <p:ph type="body" sz="quarter" idx="12"/>
          </p:nvPr>
        </p:nvSpPr>
        <p:spPr>
          <a:xfrm>
            <a:off x="287338" y="2634372"/>
            <a:ext cx="8572500" cy="546100"/>
          </a:xfrm>
        </p:spPr>
        <p:txBody>
          <a:bodyPr tIns="0">
            <a:normAutofit/>
          </a:bodyPr>
          <a:lstStyle>
            <a:lvl1pPr marL="0" indent="0">
              <a:spcBef>
                <a:spcPts val="0"/>
              </a:spcBef>
              <a:buFontTx/>
              <a:buNone/>
              <a:defRPr sz="2600" b="0" i="0">
                <a:solidFill>
                  <a:srgbClr val="747679"/>
                </a:solidFill>
              </a:defRPr>
            </a:lvl1pPr>
          </a:lstStyle>
          <a:p>
            <a:pPr lvl="0"/>
            <a:r>
              <a:rPr lang="en-US" dirty="0" smtClean="0"/>
              <a:t>Click to edit Master text styles</a:t>
            </a:r>
          </a:p>
        </p:txBody>
      </p:sp>
      <p:sp>
        <p:nvSpPr>
          <p:cNvPr id="12" name="Text Placeholder 11"/>
          <p:cNvSpPr>
            <a:spLocks noGrp="1"/>
          </p:cNvSpPr>
          <p:nvPr>
            <p:ph type="body" sz="quarter" idx="13"/>
          </p:nvPr>
        </p:nvSpPr>
        <p:spPr>
          <a:xfrm>
            <a:off x="287338" y="3358256"/>
            <a:ext cx="8572500" cy="336516"/>
          </a:xfrm>
        </p:spPr>
        <p:txBody>
          <a:bodyPr tIns="0">
            <a:normAutofit/>
          </a:bodyPr>
          <a:lstStyle>
            <a:lvl1pPr marL="0" indent="0">
              <a:spcBef>
                <a:spcPts val="0"/>
              </a:spcBef>
              <a:buFontTx/>
              <a:buNone/>
              <a:defRPr sz="1800">
                <a:solidFill>
                  <a:srgbClr val="000000"/>
                </a:solidFill>
              </a:defRPr>
            </a:lvl1pPr>
          </a:lstStyle>
          <a:p>
            <a:pPr lvl="0"/>
            <a:r>
              <a:rPr lang="en-US" dirty="0" smtClean="0"/>
              <a:t>Click to edit Master text styles</a:t>
            </a:r>
          </a:p>
        </p:txBody>
      </p:sp>
      <p:sp>
        <p:nvSpPr>
          <p:cNvPr id="14" name="Text Placeholder 13"/>
          <p:cNvSpPr>
            <a:spLocks noGrp="1"/>
          </p:cNvSpPr>
          <p:nvPr>
            <p:ph type="body" sz="quarter" idx="14"/>
          </p:nvPr>
        </p:nvSpPr>
        <p:spPr>
          <a:xfrm>
            <a:off x="293688" y="3628840"/>
            <a:ext cx="8566150" cy="1503836"/>
          </a:xfrm>
        </p:spPr>
        <p:txBody>
          <a:bodyPr tIns="0">
            <a:noAutofit/>
          </a:bodyPr>
          <a:lstStyle>
            <a:lvl1pPr marL="0" indent="0">
              <a:spcBef>
                <a:spcPts val="0"/>
              </a:spcBef>
              <a:buFontTx/>
              <a:buNone/>
              <a:defRPr sz="1800">
                <a:solidFill>
                  <a:srgbClr val="747679"/>
                </a:solidFill>
              </a:defRPr>
            </a:lvl1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formal Cover 9">
    <p:spTree>
      <p:nvGrpSpPr>
        <p:cNvPr id="1" name=""/>
        <p:cNvGrpSpPr/>
        <p:nvPr/>
      </p:nvGrpSpPr>
      <p:grpSpPr>
        <a:xfrm>
          <a:off x="0" y="0"/>
          <a:ext cx="0" cy="0"/>
          <a:chOff x="0" y="0"/>
          <a:chExt cx="0" cy="0"/>
        </a:xfrm>
      </p:grpSpPr>
      <p:sp>
        <p:nvSpPr>
          <p:cNvPr id="7" name="Rectangle 7"/>
          <p:cNvSpPr/>
          <p:nvPr userDrawn="1"/>
        </p:nvSpPr>
        <p:spPr>
          <a:xfrm>
            <a:off x="293688" y="2243138"/>
            <a:ext cx="8567737" cy="4140200"/>
          </a:xfrm>
          <a:prstGeom prst="rect">
            <a:avLst/>
          </a:prstGeom>
          <a:solidFill>
            <a:srgbClr val="E7B5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0000" y="2527408"/>
            <a:ext cx="8571838" cy="443030"/>
          </a:xfrm>
        </p:spPr>
        <p:txBody>
          <a:bodyPr tIns="0" anchor="t"/>
          <a:lstStyle>
            <a:lvl1pPr>
              <a:defRPr>
                <a:solidFill>
                  <a:srgbClr val="002147"/>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0000" y="3012228"/>
            <a:ext cx="8572500" cy="546100"/>
          </a:xfrm>
        </p:spPr>
        <p:txBody>
          <a:bodyPr tIns="0">
            <a:normAutofit/>
          </a:bodyPr>
          <a:lstStyle>
            <a:lvl1pPr marL="0" indent="0">
              <a:spcBef>
                <a:spcPts val="0"/>
              </a:spcBef>
              <a:buFontTx/>
              <a:buNone/>
              <a:defRPr sz="2600" b="0" i="0">
                <a:solidFill>
                  <a:srgbClr val="FFFFFF"/>
                </a:solidFill>
              </a:defRPr>
            </a:lvl1pPr>
          </a:lstStyle>
          <a:p>
            <a:pPr lvl="0"/>
            <a:r>
              <a:rPr lang="en-US" dirty="0" smtClean="0"/>
              <a:t>Click to edit Master text styles</a:t>
            </a:r>
          </a:p>
        </p:txBody>
      </p:sp>
      <p:sp>
        <p:nvSpPr>
          <p:cNvPr id="12" name="Text Placeholder 11"/>
          <p:cNvSpPr>
            <a:spLocks noGrp="1"/>
          </p:cNvSpPr>
          <p:nvPr>
            <p:ph type="body" sz="quarter" idx="13"/>
          </p:nvPr>
        </p:nvSpPr>
        <p:spPr>
          <a:xfrm>
            <a:off x="720000" y="3736112"/>
            <a:ext cx="8572500" cy="336516"/>
          </a:xfrm>
        </p:spPr>
        <p:txBody>
          <a:bodyPr tIns="0">
            <a:normAutofit/>
          </a:bodyPr>
          <a:lstStyle>
            <a:lvl1pPr marL="0" indent="0">
              <a:spcBef>
                <a:spcPts val="0"/>
              </a:spcBef>
              <a:buFontTx/>
              <a:buNone/>
              <a:defRPr sz="1800">
                <a:solidFill>
                  <a:srgbClr val="002147"/>
                </a:solidFill>
              </a:defRPr>
            </a:lvl1pPr>
          </a:lstStyle>
          <a:p>
            <a:pPr lvl="0"/>
            <a:r>
              <a:rPr lang="en-US" dirty="0" smtClean="0"/>
              <a:t>Click to edit Master text styles</a:t>
            </a:r>
          </a:p>
        </p:txBody>
      </p:sp>
      <p:sp>
        <p:nvSpPr>
          <p:cNvPr id="14" name="Text Placeholder 13"/>
          <p:cNvSpPr>
            <a:spLocks noGrp="1"/>
          </p:cNvSpPr>
          <p:nvPr>
            <p:ph type="body" sz="quarter" idx="14"/>
          </p:nvPr>
        </p:nvSpPr>
        <p:spPr>
          <a:xfrm>
            <a:off x="720000" y="4006696"/>
            <a:ext cx="8566150" cy="1503836"/>
          </a:xfrm>
        </p:spPr>
        <p:txBody>
          <a:bodyPr tIns="0">
            <a:noAutofit/>
          </a:bodyPr>
          <a:lstStyle>
            <a:lvl1pPr marL="0" indent="0">
              <a:spcBef>
                <a:spcPts val="0"/>
              </a:spcBef>
              <a:buFontTx/>
              <a:buNone/>
              <a:defRPr sz="1800">
                <a:solidFill>
                  <a:srgbClr val="FFFFFF"/>
                </a:solidFill>
              </a:defRPr>
            </a:lvl1pPr>
          </a:lstStyle>
          <a:p>
            <a:pPr lvl="0"/>
            <a:r>
              <a:rPr lang="en-US" dirty="0"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formal Cover 10">
    <p:spTree>
      <p:nvGrpSpPr>
        <p:cNvPr id="1" name=""/>
        <p:cNvGrpSpPr/>
        <p:nvPr/>
      </p:nvGrpSpPr>
      <p:grpSpPr>
        <a:xfrm>
          <a:off x="0" y="0"/>
          <a:ext cx="0" cy="0"/>
          <a:chOff x="0" y="0"/>
          <a:chExt cx="0" cy="0"/>
        </a:xfrm>
      </p:grpSpPr>
      <p:sp>
        <p:nvSpPr>
          <p:cNvPr id="7" name="Rectangle 7"/>
          <p:cNvSpPr/>
          <p:nvPr userDrawn="1"/>
        </p:nvSpPr>
        <p:spPr>
          <a:xfrm>
            <a:off x="293688" y="2243138"/>
            <a:ext cx="8567737" cy="4140200"/>
          </a:xfrm>
          <a:prstGeom prst="rect">
            <a:avLst/>
          </a:prstGeom>
          <a:solidFill>
            <a:srgbClr val="4A19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0000" y="2527408"/>
            <a:ext cx="8571838" cy="443030"/>
          </a:xfrm>
        </p:spPr>
        <p:txBody>
          <a:bodyPr tIns="0" anchor="t"/>
          <a:lstStyle>
            <a:lvl1pPr>
              <a:defRPr>
                <a:solidFill>
                  <a:srgbClr val="FFFFFF"/>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US" dirty="0" smtClean="0"/>
              <a:t>Click to edit Master text styles</a:t>
            </a:r>
          </a:p>
        </p:txBody>
      </p:sp>
      <p:sp>
        <p:nvSpPr>
          <p:cNvPr id="12" name="Text Placeholder 11"/>
          <p:cNvSpPr>
            <a:spLocks noGrp="1"/>
          </p:cNvSpPr>
          <p:nvPr>
            <p:ph type="body" sz="quarter" idx="13"/>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US" dirty="0" smtClean="0"/>
              <a:t>Click to edit Master text styles</a:t>
            </a:r>
          </a:p>
        </p:txBody>
      </p:sp>
      <p:sp>
        <p:nvSpPr>
          <p:cNvPr id="14" name="Text Placeholder 13"/>
          <p:cNvSpPr>
            <a:spLocks noGrp="1"/>
          </p:cNvSpPr>
          <p:nvPr>
            <p:ph type="body" sz="quarter" idx="14"/>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US" dirty="0"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rmal Cover 11">
    <p:spTree>
      <p:nvGrpSpPr>
        <p:cNvPr id="1" name=""/>
        <p:cNvGrpSpPr/>
        <p:nvPr/>
      </p:nvGrpSpPr>
      <p:grpSpPr>
        <a:xfrm>
          <a:off x="0" y="0"/>
          <a:ext cx="0" cy="0"/>
          <a:chOff x="0" y="0"/>
          <a:chExt cx="0" cy="0"/>
        </a:xfrm>
      </p:grpSpPr>
      <p:sp>
        <p:nvSpPr>
          <p:cNvPr id="7" name="Rectangle 7"/>
          <p:cNvSpPr/>
          <p:nvPr userDrawn="1"/>
        </p:nvSpPr>
        <p:spPr>
          <a:xfrm>
            <a:off x="293688" y="2243138"/>
            <a:ext cx="8567737" cy="4140200"/>
          </a:xfrm>
          <a:prstGeom prst="rect">
            <a:avLst/>
          </a:prstGeom>
          <a:solidFill>
            <a:srgbClr val="E8D3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0000" y="2527408"/>
            <a:ext cx="8571838" cy="443030"/>
          </a:xfrm>
        </p:spPr>
        <p:txBody>
          <a:bodyPr tIns="0" anchor="t"/>
          <a:lstStyle>
            <a:lvl1pPr>
              <a:defRPr>
                <a:solidFill>
                  <a:srgbClr val="002147"/>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0000" y="3012228"/>
            <a:ext cx="8572500" cy="546100"/>
          </a:xfrm>
        </p:spPr>
        <p:txBody>
          <a:bodyPr tIns="0">
            <a:normAutofit/>
          </a:bodyPr>
          <a:lstStyle>
            <a:lvl1pPr marL="0" indent="0">
              <a:spcBef>
                <a:spcPts val="0"/>
              </a:spcBef>
              <a:buFontTx/>
              <a:buNone/>
              <a:defRPr sz="2600" b="0" i="0">
                <a:solidFill>
                  <a:srgbClr val="747679"/>
                </a:solidFill>
              </a:defRPr>
            </a:lvl1pPr>
          </a:lstStyle>
          <a:p>
            <a:pPr lvl="0"/>
            <a:r>
              <a:rPr lang="en-US" dirty="0" smtClean="0"/>
              <a:t>Click to edit Master text styles</a:t>
            </a:r>
          </a:p>
        </p:txBody>
      </p:sp>
      <p:sp>
        <p:nvSpPr>
          <p:cNvPr id="12" name="Text Placeholder 11"/>
          <p:cNvSpPr>
            <a:spLocks noGrp="1"/>
          </p:cNvSpPr>
          <p:nvPr>
            <p:ph type="body" sz="quarter" idx="13"/>
          </p:nvPr>
        </p:nvSpPr>
        <p:spPr>
          <a:xfrm>
            <a:off x="720000" y="3736112"/>
            <a:ext cx="8572500" cy="336516"/>
          </a:xfrm>
        </p:spPr>
        <p:txBody>
          <a:bodyPr tIns="0">
            <a:normAutofit/>
          </a:bodyPr>
          <a:lstStyle>
            <a:lvl1pPr marL="0" indent="0">
              <a:spcBef>
                <a:spcPts val="0"/>
              </a:spcBef>
              <a:buFontTx/>
              <a:buNone/>
              <a:defRPr sz="1800">
                <a:solidFill>
                  <a:srgbClr val="002147"/>
                </a:solidFill>
              </a:defRPr>
            </a:lvl1pPr>
          </a:lstStyle>
          <a:p>
            <a:pPr lvl="0"/>
            <a:r>
              <a:rPr lang="en-US" dirty="0" smtClean="0"/>
              <a:t>Click to edit Master text styles</a:t>
            </a:r>
          </a:p>
        </p:txBody>
      </p:sp>
      <p:sp>
        <p:nvSpPr>
          <p:cNvPr id="14" name="Text Placeholder 13"/>
          <p:cNvSpPr>
            <a:spLocks noGrp="1"/>
          </p:cNvSpPr>
          <p:nvPr>
            <p:ph type="body" sz="quarter" idx="14"/>
          </p:nvPr>
        </p:nvSpPr>
        <p:spPr>
          <a:xfrm>
            <a:off x="720000" y="4006696"/>
            <a:ext cx="8566150" cy="1503836"/>
          </a:xfrm>
        </p:spPr>
        <p:txBody>
          <a:bodyPr tIns="0">
            <a:noAutofit/>
          </a:bodyPr>
          <a:lstStyle>
            <a:lvl1pPr marL="0" indent="0">
              <a:spcBef>
                <a:spcPts val="0"/>
              </a:spcBef>
              <a:buFontTx/>
              <a:buNone/>
              <a:defRPr sz="1800">
                <a:solidFill>
                  <a:srgbClr val="747679"/>
                </a:solidFill>
              </a:defRPr>
            </a:lvl1pPr>
          </a:lstStyle>
          <a:p>
            <a:pPr lvl="0"/>
            <a:r>
              <a:rPr lang="en-US" dirty="0"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rmal Cover 12">
    <p:spTree>
      <p:nvGrpSpPr>
        <p:cNvPr id="1" name=""/>
        <p:cNvGrpSpPr/>
        <p:nvPr/>
      </p:nvGrpSpPr>
      <p:grpSpPr>
        <a:xfrm>
          <a:off x="0" y="0"/>
          <a:ext cx="0" cy="0"/>
          <a:chOff x="0" y="0"/>
          <a:chExt cx="0" cy="0"/>
        </a:xfrm>
      </p:grpSpPr>
      <p:sp>
        <p:nvSpPr>
          <p:cNvPr id="7" name="Rectangle 7"/>
          <p:cNvSpPr/>
          <p:nvPr userDrawn="1"/>
        </p:nvSpPr>
        <p:spPr>
          <a:xfrm>
            <a:off x="293688" y="2243138"/>
            <a:ext cx="8567737" cy="4140200"/>
          </a:xfrm>
          <a:prstGeom prst="rect">
            <a:avLst/>
          </a:prstGeom>
          <a:solidFill>
            <a:srgbClr val="DC91A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0000" y="2527408"/>
            <a:ext cx="8571838" cy="443030"/>
          </a:xfrm>
        </p:spPr>
        <p:txBody>
          <a:bodyPr tIns="0" anchor="t"/>
          <a:lstStyle>
            <a:lvl1pPr>
              <a:defRPr>
                <a:solidFill>
                  <a:srgbClr val="002147"/>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0000" y="3012228"/>
            <a:ext cx="8572500" cy="546100"/>
          </a:xfrm>
        </p:spPr>
        <p:txBody>
          <a:bodyPr tIns="0">
            <a:normAutofit/>
          </a:bodyPr>
          <a:lstStyle>
            <a:lvl1pPr marL="0" indent="0">
              <a:spcBef>
                <a:spcPts val="0"/>
              </a:spcBef>
              <a:buFontTx/>
              <a:buNone/>
              <a:defRPr sz="2600" b="0" i="0">
                <a:solidFill>
                  <a:srgbClr val="FFFFFF"/>
                </a:solidFill>
              </a:defRPr>
            </a:lvl1pPr>
          </a:lstStyle>
          <a:p>
            <a:pPr lvl="0"/>
            <a:r>
              <a:rPr lang="en-US" dirty="0" smtClean="0"/>
              <a:t>Click to edit Master text styles</a:t>
            </a:r>
          </a:p>
        </p:txBody>
      </p:sp>
      <p:sp>
        <p:nvSpPr>
          <p:cNvPr id="12" name="Text Placeholder 11"/>
          <p:cNvSpPr>
            <a:spLocks noGrp="1"/>
          </p:cNvSpPr>
          <p:nvPr>
            <p:ph type="body" sz="quarter" idx="13"/>
          </p:nvPr>
        </p:nvSpPr>
        <p:spPr>
          <a:xfrm>
            <a:off x="720000" y="3736112"/>
            <a:ext cx="8572500" cy="336516"/>
          </a:xfrm>
        </p:spPr>
        <p:txBody>
          <a:bodyPr tIns="0">
            <a:normAutofit/>
          </a:bodyPr>
          <a:lstStyle>
            <a:lvl1pPr marL="0" indent="0">
              <a:spcBef>
                <a:spcPts val="0"/>
              </a:spcBef>
              <a:buFontTx/>
              <a:buNone/>
              <a:defRPr sz="1800">
                <a:solidFill>
                  <a:srgbClr val="002147"/>
                </a:solidFill>
              </a:defRPr>
            </a:lvl1pPr>
          </a:lstStyle>
          <a:p>
            <a:pPr lvl="0"/>
            <a:r>
              <a:rPr lang="en-US" dirty="0" smtClean="0"/>
              <a:t>Click to edit Master text styles</a:t>
            </a:r>
          </a:p>
        </p:txBody>
      </p:sp>
      <p:sp>
        <p:nvSpPr>
          <p:cNvPr id="14" name="Text Placeholder 13"/>
          <p:cNvSpPr>
            <a:spLocks noGrp="1"/>
          </p:cNvSpPr>
          <p:nvPr>
            <p:ph type="body" sz="quarter" idx="14"/>
          </p:nvPr>
        </p:nvSpPr>
        <p:spPr>
          <a:xfrm>
            <a:off x="720000" y="4006696"/>
            <a:ext cx="8566150" cy="1503836"/>
          </a:xfrm>
        </p:spPr>
        <p:txBody>
          <a:bodyPr tIns="0">
            <a:noAutofit/>
          </a:bodyPr>
          <a:lstStyle>
            <a:lvl1pPr marL="0" indent="0">
              <a:spcBef>
                <a:spcPts val="0"/>
              </a:spcBef>
              <a:buFontTx/>
              <a:buNone/>
              <a:defRPr sz="1800">
                <a:solidFill>
                  <a:srgbClr val="FFFFFF"/>
                </a:solidFill>
              </a:defRPr>
            </a:lvl1pPr>
          </a:lstStyle>
          <a:p>
            <a:pPr lvl="0"/>
            <a:r>
              <a:rPr lang="en-US" dirty="0"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formal Cover 13">
    <p:spTree>
      <p:nvGrpSpPr>
        <p:cNvPr id="1" name=""/>
        <p:cNvGrpSpPr/>
        <p:nvPr/>
      </p:nvGrpSpPr>
      <p:grpSpPr>
        <a:xfrm>
          <a:off x="0" y="0"/>
          <a:ext cx="0" cy="0"/>
          <a:chOff x="0" y="0"/>
          <a:chExt cx="0" cy="0"/>
        </a:xfrm>
      </p:grpSpPr>
      <p:sp>
        <p:nvSpPr>
          <p:cNvPr id="7" name="Rectangle 7"/>
          <p:cNvSpPr/>
          <p:nvPr userDrawn="1"/>
        </p:nvSpPr>
        <p:spPr>
          <a:xfrm>
            <a:off x="293688" y="2243138"/>
            <a:ext cx="8567737" cy="4140200"/>
          </a:xfrm>
          <a:prstGeom prst="rect">
            <a:avLst/>
          </a:prstGeom>
          <a:solidFill>
            <a:srgbClr val="717EB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0000" y="2527408"/>
            <a:ext cx="8571838" cy="443030"/>
          </a:xfrm>
        </p:spPr>
        <p:txBody>
          <a:bodyPr tIns="0" anchor="t"/>
          <a:lstStyle>
            <a:lvl1pPr>
              <a:defRPr>
                <a:solidFill>
                  <a:srgbClr val="FFFFFF"/>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US" dirty="0" smtClean="0"/>
              <a:t>Click to edit Master text styles</a:t>
            </a:r>
          </a:p>
        </p:txBody>
      </p:sp>
      <p:sp>
        <p:nvSpPr>
          <p:cNvPr id="12" name="Text Placeholder 11"/>
          <p:cNvSpPr>
            <a:spLocks noGrp="1"/>
          </p:cNvSpPr>
          <p:nvPr>
            <p:ph type="body" sz="quarter" idx="13"/>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US" dirty="0" smtClean="0"/>
              <a:t>Click to edit Master text styles</a:t>
            </a:r>
          </a:p>
        </p:txBody>
      </p:sp>
      <p:sp>
        <p:nvSpPr>
          <p:cNvPr id="14" name="Text Placeholder 13"/>
          <p:cNvSpPr>
            <a:spLocks noGrp="1"/>
          </p:cNvSpPr>
          <p:nvPr>
            <p:ph type="body" sz="quarter" idx="14"/>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US" dirty="0"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rmal Cover 14">
    <p:spTree>
      <p:nvGrpSpPr>
        <p:cNvPr id="1" name=""/>
        <p:cNvGrpSpPr/>
        <p:nvPr/>
      </p:nvGrpSpPr>
      <p:grpSpPr>
        <a:xfrm>
          <a:off x="0" y="0"/>
          <a:ext cx="0" cy="0"/>
          <a:chOff x="0" y="0"/>
          <a:chExt cx="0" cy="0"/>
        </a:xfrm>
      </p:grpSpPr>
      <p:sp>
        <p:nvSpPr>
          <p:cNvPr id="7" name="Rectangle 7"/>
          <p:cNvSpPr/>
          <p:nvPr userDrawn="1"/>
        </p:nvSpPr>
        <p:spPr>
          <a:xfrm>
            <a:off x="293688" y="2243138"/>
            <a:ext cx="8567737" cy="4140200"/>
          </a:xfrm>
          <a:prstGeom prst="rect">
            <a:avLst/>
          </a:prstGeom>
          <a:solidFill>
            <a:srgbClr val="E7E7E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0000" y="2527408"/>
            <a:ext cx="8571838" cy="443030"/>
          </a:xfrm>
        </p:spPr>
        <p:txBody>
          <a:bodyPr tIns="0" anchor="t"/>
          <a:lstStyle>
            <a:lvl1pPr>
              <a:defRPr>
                <a:solidFill>
                  <a:srgbClr val="002147"/>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0000" y="3012228"/>
            <a:ext cx="8572500" cy="546100"/>
          </a:xfrm>
        </p:spPr>
        <p:txBody>
          <a:bodyPr tIns="0">
            <a:normAutofit/>
          </a:bodyPr>
          <a:lstStyle>
            <a:lvl1pPr marL="0" indent="0">
              <a:spcBef>
                <a:spcPts val="0"/>
              </a:spcBef>
              <a:buFontTx/>
              <a:buNone/>
              <a:defRPr sz="2600" b="0" i="0">
                <a:solidFill>
                  <a:srgbClr val="747679"/>
                </a:solidFill>
              </a:defRPr>
            </a:lvl1pPr>
          </a:lstStyle>
          <a:p>
            <a:pPr lvl="0"/>
            <a:r>
              <a:rPr lang="en-US" dirty="0" smtClean="0"/>
              <a:t>Click to edit Master text styles</a:t>
            </a:r>
          </a:p>
        </p:txBody>
      </p:sp>
      <p:sp>
        <p:nvSpPr>
          <p:cNvPr id="12" name="Text Placeholder 11"/>
          <p:cNvSpPr>
            <a:spLocks noGrp="1"/>
          </p:cNvSpPr>
          <p:nvPr>
            <p:ph type="body" sz="quarter" idx="13"/>
          </p:nvPr>
        </p:nvSpPr>
        <p:spPr>
          <a:xfrm>
            <a:off x="720000" y="3736112"/>
            <a:ext cx="8572500" cy="336516"/>
          </a:xfrm>
        </p:spPr>
        <p:txBody>
          <a:bodyPr tIns="0">
            <a:normAutofit/>
          </a:bodyPr>
          <a:lstStyle>
            <a:lvl1pPr marL="0" indent="0">
              <a:spcBef>
                <a:spcPts val="0"/>
              </a:spcBef>
              <a:buFontTx/>
              <a:buNone/>
              <a:defRPr sz="1800">
                <a:solidFill>
                  <a:srgbClr val="002147"/>
                </a:solidFill>
              </a:defRPr>
            </a:lvl1pPr>
          </a:lstStyle>
          <a:p>
            <a:pPr lvl="0"/>
            <a:r>
              <a:rPr lang="en-US" dirty="0" smtClean="0"/>
              <a:t>Click to edit Master text styles</a:t>
            </a:r>
          </a:p>
        </p:txBody>
      </p:sp>
      <p:sp>
        <p:nvSpPr>
          <p:cNvPr id="14" name="Text Placeholder 13"/>
          <p:cNvSpPr>
            <a:spLocks noGrp="1"/>
          </p:cNvSpPr>
          <p:nvPr>
            <p:ph type="body" sz="quarter" idx="14"/>
          </p:nvPr>
        </p:nvSpPr>
        <p:spPr>
          <a:xfrm>
            <a:off x="720000" y="4006696"/>
            <a:ext cx="8566150" cy="1503836"/>
          </a:xfrm>
        </p:spPr>
        <p:txBody>
          <a:bodyPr tIns="0">
            <a:noAutofit/>
          </a:bodyPr>
          <a:lstStyle>
            <a:lvl1pPr marL="0" indent="0">
              <a:spcBef>
                <a:spcPts val="0"/>
              </a:spcBef>
              <a:buFontTx/>
              <a:buNone/>
              <a:defRPr sz="1800">
                <a:solidFill>
                  <a:srgbClr val="747679"/>
                </a:solidFill>
              </a:defRPr>
            </a:lvl1pPr>
          </a:lstStyle>
          <a:p>
            <a:pPr lvl="0"/>
            <a:r>
              <a:rPr lang="en-US" dirty="0"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Agenda 1">
    <p:bg>
      <p:bgPr>
        <a:solidFill>
          <a:srgbClr val="747679"/>
        </a:solidFill>
        <a:effectLst/>
      </p:bgPr>
    </p:bg>
    <p:spTree>
      <p:nvGrpSpPr>
        <p:cNvPr id="1" name=""/>
        <p:cNvGrpSpPr/>
        <p:nvPr/>
      </p:nvGrpSpPr>
      <p:grpSpPr>
        <a:xfrm>
          <a:off x="0" y="0"/>
          <a:ext cx="0" cy="0"/>
          <a:chOff x="0" y="0"/>
          <a:chExt cx="0" cy="0"/>
        </a:xfrm>
      </p:grpSpPr>
      <p:cxnSp>
        <p:nvCxnSpPr>
          <p:cNvPr id="5" name="Straight Connector 5"/>
          <p:cNvCxnSpPr/>
          <p:nvPr userDrawn="1"/>
        </p:nvCxnSpPr>
        <p:spPr>
          <a:xfrm>
            <a:off x="287338" y="1917700"/>
            <a:ext cx="8569325"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US" dirty="0" smtClean="0"/>
              <a:t>Click to edit Master text styles</a:t>
            </a:r>
          </a:p>
        </p:txBody>
      </p:sp>
      <p:sp>
        <p:nvSpPr>
          <p:cNvPr id="10" name="Text Placeholder 9"/>
          <p:cNvSpPr>
            <a:spLocks noGrp="1"/>
          </p:cNvSpPr>
          <p:nvPr>
            <p:ph type="body" sz="quarter" idx="13"/>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Agenda 2">
    <p:bg>
      <p:bgPr>
        <a:solidFill>
          <a:srgbClr val="0082C0"/>
        </a:solidFill>
        <a:effectLst/>
      </p:bgPr>
    </p:bg>
    <p:spTree>
      <p:nvGrpSpPr>
        <p:cNvPr id="1" name=""/>
        <p:cNvGrpSpPr/>
        <p:nvPr/>
      </p:nvGrpSpPr>
      <p:grpSpPr>
        <a:xfrm>
          <a:off x="0" y="0"/>
          <a:ext cx="0" cy="0"/>
          <a:chOff x="0" y="0"/>
          <a:chExt cx="0" cy="0"/>
        </a:xfrm>
      </p:grpSpPr>
      <p:cxnSp>
        <p:nvCxnSpPr>
          <p:cNvPr id="5" name="Straight Connector 6"/>
          <p:cNvCxnSpPr/>
          <p:nvPr userDrawn="1"/>
        </p:nvCxnSpPr>
        <p:spPr>
          <a:xfrm>
            <a:off x="287338" y="1917700"/>
            <a:ext cx="8569325"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US" dirty="0" smtClean="0"/>
              <a:t>Click to edit Master text styles</a:t>
            </a:r>
          </a:p>
        </p:txBody>
      </p:sp>
      <p:sp>
        <p:nvSpPr>
          <p:cNvPr id="10" name="Text Placeholder 9"/>
          <p:cNvSpPr>
            <a:spLocks noGrp="1"/>
          </p:cNvSpPr>
          <p:nvPr>
            <p:ph type="body" sz="quarter" idx="13"/>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Agenda 3">
    <p:bg>
      <p:bgPr>
        <a:solidFill>
          <a:srgbClr val="9C132E"/>
        </a:solidFill>
        <a:effectLst/>
      </p:bgPr>
    </p:bg>
    <p:spTree>
      <p:nvGrpSpPr>
        <p:cNvPr id="1" name=""/>
        <p:cNvGrpSpPr/>
        <p:nvPr/>
      </p:nvGrpSpPr>
      <p:grpSpPr>
        <a:xfrm>
          <a:off x="0" y="0"/>
          <a:ext cx="0" cy="0"/>
          <a:chOff x="0" y="0"/>
          <a:chExt cx="0" cy="0"/>
        </a:xfrm>
      </p:grpSpPr>
      <p:cxnSp>
        <p:nvCxnSpPr>
          <p:cNvPr id="5" name="Straight Connector 6"/>
          <p:cNvCxnSpPr/>
          <p:nvPr userDrawn="1"/>
        </p:nvCxnSpPr>
        <p:spPr>
          <a:xfrm>
            <a:off x="287338" y="1917700"/>
            <a:ext cx="8569325" cy="1588"/>
          </a:xfrm>
          <a:prstGeom prst="line">
            <a:avLst/>
          </a:prstGeom>
          <a:ln w="7620" cap="flat" cmpd="sng" algn="ctr">
            <a:solidFill>
              <a:srgbClr val="E7E7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US" dirty="0" smtClean="0"/>
              <a:t>Click to edit Master text styles</a:t>
            </a:r>
          </a:p>
        </p:txBody>
      </p:sp>
      <p:sp>
        <p:nvSpPr>
          <p:cNvPr id="10" name="Text Placeholder 9"/>
          <p:cNvSpPr>
            <a:spLocks noGrp="1"/>
          </p:cNvSpPr>
          <p:nvPr>
            <p:ph type="body" sz="quarter" idx="13"/>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Agenda 4">
    <p:bg>
      <p:bgPr>
        <a:solidFill>
          <a:srgbClr val="5D4B0A"/>
        </a:solidFill>
        <a:effectLst/>
      </p:bgPr>
    </p:bg>
    <p:spTree>
      <p:nvGrpSpPr>
        <p:cNvPr id="1" name=""/>
        <p:cNvGrpSpPr/>
        <p:nvPr/>
      </p:nvGrpSpPr>
      <p:grpSpPr>
        <a:xfrm>
          <a:off x="0" y="0"/>
          <a:ext cx="0" cy="0"/>
          <a:chOff x="0" y="0"/>
          <a:chExt cx="0" cy="0"/>
        </a:xfrm>
      </p:grpSpPr>
      <p:cxnSp>
        <p:nvCxnSpPr>
          <p:cNvPr id="5" name="Straight Connector 6"/>
          <p:cNvCxnSpPr/>
          <p:nvPr userDrawn="1"/>
        </p:nvCxnSpPr>
        <p:spPr>
          <a:xfrm>
            <a:off x="287338" y="1917700"/>
            <a:ext cx="8569325" cy="1588"/>
          </a:xfrm>
          <a:prstGeom prst="line">
            <a:avLst/>
          </a:prstGeom>
          <a:ln w="7620" cap="flat" cmpd="sng" algn="ctr">
            <a:solidFill>
              <a:srgbClr val="E7E7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US" dirty="0" smtClean="0"/>
              <a:t>Click to edit Master text styles</a:t>
            </a:r>
          </a:p>
        </p:txBody>
      </p:sp>
      <p:sp>
        <p:nvSpPr>
          <p:cNvPr id="10" name="Text Placeholder 9"/>
          <p:cNvSpPr>
            <a:spLocks noGrp="1"/>
          </p:cNvSpPr>
          <p:nvPr>
            <p:ph type="body" sz="quarter" idx="13"/>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formal Cover 1">
    <p:spTree>
      <p:nvGrpSpPr>
        <p:cNvPr id="1" name=""/>
        <p:cNvGrpSpPr/>
        <p:nvPr/>
      </p:nvGrpSpPr>
      <p:grpSpPr>
        <a:xfrm>
          <a:off x="0" y="0"/>
          <a:ext cx="0" cy="0"/>
          <a:chOff x="0" y="0"/>
          <a:chExt cx="0" cy="0"/>
        </a:xfrm>
      </p:grpSpPr>
      <p:sp>
        <p:nvSpPr>
          <p:cNvPr id="7" name="Rectangle 7"/>
          <p:cNvSpPr/>
          <p:nvPr userDrawn="1"/>
        </p:nvSpPr>
        <p:spPr>
          <a:xfrm>
            <a:off x="293688" y="2243138"/>
            <a:ext cx="8567737" cy="4140200"/>
          </a:xfrm>
          <a:prstGeom prst="rect">
            <a:avLst/>
          </a:prstGeom>
          <a:solidFill>
            <a:srgbClr val="0021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0000" y="2527408"/>
            <a:ext cx="8571838" cy="443030"/>
          </a:xfrm>
        </p:spPr>
        <p:txBody>
          <a:bodyPr tIns="0" anchor="t"/>
          <a:lstStyle>
            <a:lvl1pPr>
              <a:defRPr>
                <a:solidFill>
                  <a:srgbClr val="FFFFFF"/>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US" dirty="0" smtClean="0"/>
              <a:t>Click to edit Master text styles</a:t>
            </a:r>
          </a:p>
        </p:txBody>
      </p:sp>
      <p:sp>
        <p:nvSpPr>
          <p:cNvPr id="12" name="Text Placeholder 11"/>
          <p:cNvSpPr>
            <a:spLocks noGrp="1"/>
          </p:cNvSpPr>
          <p:nvPr>
            <p:ph type="body" sz="quarter" idx="13"/>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US" dirty="0" smtClean="0"/>
              <a:t>Click to edit Master text styles</a:t>
            </a:r>
          </a:p>
        </p:txBody>
      </p:sp>
      <p:sp>
        <p:nvSpPr>
          <p:cNvPr id="14" name="Text Placeholder 13"/>
          <p:cNvSpPr>
            <a:spLocks noGrp="1"/>
          </p:cNvSpPr>
          <p:nvPr>
            <p:ph type="body" sz="quarter" idx="14"/>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US" dirty="0"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Agenda 5">
    <p:bg>
      <p:bgPr>
        <a:solidFill>
          <a:srgbClr val="898A17"/>
        </a:solidFill>
        <a:effectLst/>
      </p:bgPr>
    </p:bg>
    <p:spTree>
      <p:nvGrpSpPr>
        <p:cNvPr id="1" name=""/>
        <p:cNvGrpSpPr/>
        <p:nvPr/>
      </p:nvGrpSpPr>
      <p:grpSpPr>
        <a:xfrm>
          <a:off x="0" y="0"/>
          <a:ext cx="0" cy="0"/>
          <a:chOff x="0" y="0"/>
          <a:chExt cx="0" cy="0"/>
        </a:xfrm>
      </p:grpSpPr>
      <p:cxnSp>
        <p:nvCxnSpPr>
          <p:cNvPr id="5" name="Straight Connector 5"/>
          <p:cNvCxnSpPr/>
          <p:nvPr userDrawn="1"/>
        </p:nvCxnSpPr>
        <p:spPr>
          <a:xfrm>
            <a:off x="287338" y="1917700"/>
            <a:ext cx="8569325"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US" dirty="0" smtClean="0"/>
              <a:t>Click to edit Master text styles</a:t>
            </a:r>
          </a:p>
        </p:txBody>
      </p:sp>
      <p:sp>
        <p:nvSpPr>
          <p:cNvPr id="10" name="Text Placeholder 9"/>
          <p:cNvSpPr>
            <a:spLocks noGrp="1"/>
          </p:cNvSpPr>
          <p:nvPr>
            <p:ph type="body" sz="quarter" idx="13"/>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Agenda 6">
    <p:bg>
      <p:bgPr>
        <a:solidFill>
          <a:srgbClr val="4B3242"/>
        </a:solidFill>
        <a:effectLst/>
      </p:bgPr>
    </p:bg>
    <p:spTree>
      <p:nvGrpSpPr>
        <p:cNvPr id="1" name=""/>
        <p:cNvGrpSpPr/>
        <p:nvPr/>
      </p:nvGrpSpPr>
      <p:grpSpPr>
        <a:xfrm>
          <a:off x="0" y="0"/>
          <a:ext cx="0" cy="0"/>
          <a:chOff x="0" y="0"/>
          <a:chExt cx="0" cy="0"/>
        </a:xfrm>
      </p:grpSpPr>
      <p:cxnSp>
        <p:nvCxnSpPr>
          <p:cNvPr id="5" name="Straight Connector 6"/>
          <p:cNvCxnSpPr/>
          <p:nvPr userDrawn="1"/>
        </p:nvCxnSpPr>
        <p:spPr>
          <a:xfrm>
            <a:off x="287338" y="1917700"/>
            <a:ext cx="8569325" cy="1588"/>
          </a:xfrm>
          <a:prstGeom prst="line">
            <a:avLst/>
          </a:prstGeom>
          <a:ln w="7620" cap="flat" cmpd="sng" algn="ctr">
            <a:solidFill>
              <a:srgbClr val="E7E7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US" dirty="0" smtClean="0"/>
              <a:t>Click to edit Master text styles</a:t>
            </a:r>
          </a:p>
        </p:txBody>
      </p:sp>
      <p:sp>
        <p:nvSpPr>
          <p:cNvPr id="10" name="Text Placeholder 9"/>
          <p:cNvSpPr>
            <a:spLocks noGrp="1"/>
          </p:cNvSpPr>
          <p:nvPr>
            <p:ph type="body" sz="quarter" idx="13"/>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Agenda 7">
    <p:bg>
      <p:bgPr>
        <a:solidFill>
          <a:srgbClr val="BD7824"/>
        </a:solidFill>
        <a:effectLst/>
      </p:bgPr>
    </p:bg>
    <p:spTree>
      <p:nvGrpSpPr>
        <p:cNvPr id="1" name=""/>
        <p:cNvGrpSpPr/>
        <p:nvPr/>
      </p:nvGrpSpPr>
      <p:grpSpPr>
        <a:xfrm>
          <a:off x="0" y="0"/>
          <a:ext cx="0" cy="0"/>
          <a:chOff x="0" y="0"/>
          <a:chExt cx="0" cy="0"/>
        </a:xfrm>
      </p:grpSpPr>
      <p:cxnSp>
        <p:nvCxnSpPr>
          <p:cNvPr id="5" name="Straight Connector 5"/>
          <p:cNvCxnSpPr/>
          <p:nvPr userDrawn="1"/>
        </p:nvCxnSpPr>
        <p:spPr>
          <a:xfrm>
            <a:off x="287338" y="1917700"/>
            <a:ext cx="8569325"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US" dirty="0" smtClean="0"/>
              <a:t>Click to edit Master text styles</a:t>
            </a:r>
          </a:p>
        </p:txBody>
      </p:sp>
      <p:sp>
        <p:nvSpPr>
          <p:cNvPr id="10" name="Text Placeholder 9"/>
          <p:cNvSpPr>
            <a:spLocks noGrp="1"/>
          </p:cNvSpPr>
          <p:nvPr>
            <p:ph type="body" sz="quarter" idx="13"/>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Agenda 8">
    <p:bg>
      <p:bgPr>
        <a:solidFill>
          <a:srgbClr val="E7B51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147"/>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87338" y="1269657"/>
            <a:ext cx="6936756" cy="485775"/>
          </a:xfrm>
        </p:spPr>
        <p:txBody>
          <a:bodyPr tIns="0">
            <a:noAutofit/>
          </a:bodyPr>
          <a:lstStyle>
            <a:lvl1pPr marL="0" indent="0" algn="l">
              <a:spcBef>
                <a:spcPts val="0"/>
              </a:spcBef>
              <a:buFontTx/>
              <a:buNone/>
              <a:defRPr sz="2600" b="1">
                <a:solidFill>
                  <a:schemeClr val="bg1"/>
                </a:solidFill>
                <a:latin typeface="+mj-lt"/>
              </a:defRPr>
            </a:lvl1pPr>
          </a:lstStyle>
          <a:p>
            <a:pPr lvl="0"/>
            <a:r>
              <a:rPr lang="en-US" dirty="0" smtClean="0"/>
              <a:t>Click to edit Master text styles</a:t>
            </a:r>
          </a:p>
        </p:txBody>
      </p:sp>
      <p:sp>
        <p:nvSpPr>
          <p:cNvPr id="10" name="Text Placeholder 9"/>
          <p:cNvSpPr>
            <a:spLocks noGrp="1"/>
          </p:cNvSpPr>
          <p:nvPr>
            <p:ph type="body" sz="quarter" idx="13"/>
          </p:nvPr>
        </p:nvSpPr>
        <p:spPr>
          <a:xfrm>
            <a:off x="287338" y="2123512"/>
            <a:ext cx="8569325" cy="396875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Agenda 9">
    <p:bg>
      <p:bgPr>
        <a:solidFill>
          <a:srgbClr val="4A1913"/>
        </a:solidFill>
        <a:effectLst/>
      </p:bgPr>
    </p:bg>
    <p:spTree>
      <p:nvGrpSpPr>
        <p:cNvPr id="1" name=""/>
        <p:cNvGrpSpPr/>
        <p:nvPr/>
      </p:nvGrpSpPr>
      <p:grpSpPr>
        <a:xfrm>
          <a:off x="0" y="0"/>
          <a:ext cx="0" cy="0"/>
          <a:chOff x="0" y="0"/>
          <a:chExt cx="0" cy="0"/>
        </a:xfrm>
      </p:grpSpPr>
      <p:cxnSp>
        <p:nvCxnSpPr>
          <p:cNvPr id="5" name="Straight Connector 6"/>
          <p:cNvCxnSpPr/>
          <p:nvPr userDrawn="1"/>
        </p:nvCxnSpPr>
        <p:spPr>
          <a:xfrm>
            <a:off x="287338" y="1917700"/>
            <a:ext cx="8569325" cy="1588"/>
          </a:xfrm>
          <a:prstGeom prst="line">
            <a:avLst/>
          </a:prstGeom>
          <a:ln w="7620" cap="flat" cmpd="sng" algn="ctr">
            <a:solidFill>
              <a:srgbClr val="E7E7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US" dirty="0" smtClean="0"/>
              <a:t>Click to edit Master text styles</a:t>
            </a:r>
          </a:p>
        </p:txBody>
      </p:sp>
      <p:sp>
        <p:nvSpPr>
          <p:cNvPr id="10" name="Text Placeholder 9"/>
          <p:cNvSpPr>
            <a:spLocks noGrp="1"/>
          </p:cNvSpPr>
          <p:nvPr>
            <p:ph type="body" sz="quarter" idx="13"/>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Agenda 10">
    <p:bg>
      <p:bgPr>
        <a:solidFill>
          <a:srgbClr val="E8D3A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147"/>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87338" y="1269657"/>
            <a:ext cx="6936756" cy="485775"/>
          </a:xfrm>
        </p:spPr>
        <p:txBody>
          <a:bodyPr tIns="0">
            <a:noAutofit/>
          </a:bodyPr>
          <a:lstStyle>
            <a:lvl1pPr marL="0" indent="0" algn="l">
              <a:spcBef>
                <a:spcPts val="0"/>
              </a:spcBef>
              <a:buFontTx/>
              <a:buNone/>
              <a:defRPr sz="2600" b="1">
                <a:solidFill>
                  <a:srgbClr val="747679"/>
                </a:solidFill>
                <a:latin typeface="+mj-lt"/>
              </a:defRPr>
            </a:lvl1pPr>
          </a:lstStyle>
          <a:p>
            <a:pPr lvl="0"/>
            <a:r>
              <a:rPr lang="en-US" dirty="0" smtClean="0"/>
              <a:t>Click to edit Master text styles</a:t>
            </a:r>
          </a:p>
        </p:txBody>
      </p:sp>
      <p:sp>
        <p:nvSpPr>
          <p:cNvPr id="10" name="Text Placeholder 9"/>
          <p:cNvSpPr>
            <a:spLocks noGrp="1"/>
          </p:cNvSpPr>
          <p:nvPr>
            <p:ph type="body" sz="quarter" idx="13"/>
          </p:nvPr>
        </p:nvSpPr>
        <p:spPr>
          <a:xfrm>
            <a:off x="287338" y="2123512"/>
            <a:ext cx="8569325" cy="396875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Agenda 11">
    <p:bg>
      <p:bgPr>
        <a:solidFill>
          <a:srgbClr val="DC91A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147"/>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US" dirty="0" smtClean="0"/>
              <a:t>Click to edit Master text styles</a:t>
            </a:r>
          </a:p>
        </p:txBody>
      </p:sp>
      <p:sp>
        <p:nvSpPr>
          <p:cNvPr id="10" name="Text Placeholder 9"/>
          <p:cNvSpPr>
            <a:spLocks noGrp="1"/>
          </p:cNvSpPr>
          <p:nvPr>
            <p:ph type="body" sz="quarter" idx="13"/>
          </p:nvPr>
        </p:nvSpPr>
        <p:spPr>
          <a:xfrm>
            <a:off x="287338" y="2123512"/>
            <a:ext cx="8569325" cy="396875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Agenda 12">
    <p:bg>
      <p:bgPr>
        <a:solidFill>
          <a:srgbClr val="717EBD"/>
        </a:solidFill>
        <a:effectLst/>
      </p:bgPr>
    </p:bg>
    <p:spTree>
      <p:nvGrpSpPr>
        <p:cNvPr id="1" name=""/>
        <p:cNvGrpSpPr/>
        <p:nvPr/>
      </p:nvGrpSpPr>
      <p:grpSpPr>
        <a:xfrm>
          <a:off x="0" y="0"/>
          <a:ext cx="0" cy="0"/>
          <a:chOff x="0" y="0"/>
          <a:chExt cx="0" cy="0"/>
        </a:xfrm>
      </p:grpSpPr>
      <p:cxnSp>
        <p:nvCxnSpPr>
          <p:cNvPr id="5" name="Straight Connector 6"/>
          <p:cNvCxnSpPr/>
          <p:nvPr userDrawn="1"/>
        </p:nvCxnSpPr>
        <p:spPr>
          <a:xfrm>
            <a:off x="287338" y="1917700"/>
            <a:ext cx="8569325" cy="1588"/>
          </a:xfrm>
          <a:prstGeom prst="line">
            <a:avLst/>
          </a:prstGeom>
          <a:ln w="7620" cap="flat" cmpd="sng" algn="ctr">
            <a:solidFill>
              <a:srgbClr val="E7E7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87338" y="1269657"/>
            <a:ext cx="6936756" cy="485775"/>
          </a:xfrm>
        </p:spPr>
        <p:txBody>
          <a:bodyPr tIns="0">
            <a:noAutofit/>
          </a:bodyPr>
          <a:lstStyle>
            <a:lvl1pPr marL="0" indent="0" algn="l">
              <a:spcBef>
                <a:spcPts val="0"/>
              </a:spcBef>
              <a:buFontTx/>
              <a:buNone/>
              <a:defRPr sz="2600" b="1">
                <a:solidFill>
                  <a:srgbClr val="E7E7E7"/>
                </a:solidFill>
                <a:latin typeface="+mj-lt"/>
              </a:defRPr>
            </a:lvl1pPr>
          </a:lstStyle>
          <a:p>
            <a:pPr lvl="0"/>
            <a:r>
              <a:rPr lang="en-US" dirty="0" smtClean="0"/>
              <a:t>Click to edit Master text styles</a:t>
            </a:r>
          </a:p>
        </p:txBody>
      </p:sp>
      <p:sp>
        <p:nvSpPr>
          <p:cNvPr id="10" name="Text Placeholder 9"/>
          <p:cNvSpPr>
            <a:spLocks noGrp="1"/>
          </p:cNvSpPr>
          <p:nvPr>
            <p:ph type="body" sz="quarter" idx="13"/>
          </p:nvPr>
        </p:nvSpPr>
        <p:spPr>
          <a:xfrm>
            <a:off x="287338" y="2123512"/>
            <a:ext cx="8569325" cy="39687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Agenda 13">
    <p:bg>
      <p:bgPr>
        <a:solidFill>
          <a:srgbClr val="E7E7E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147"/>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87338" y="1269657"/>
            <a:ext cx="6936756" cy="485775"/>
          </a:xfrm>
        </p:spPr>
        <p:txBody>
          <a:bodyPr tIns="0">
            <a:noAutofit/>
          </a:bodyPr>
          <a:lstStyle>
            <a:lvl1pPr marL="0" indent="0" algn="l">
              <a:spcBef>
                <a:spcPts val="0"/>
              </a:spcBef>
              <a:buFontTx/>
              <a:buNone/>
              <a:defRPr sz="2600" b="1">
                <a:solidFill>
                  <a:srgbClr val="747679"/>
                </a:solidFill>
                <a:latin typeface="+mj-lt"/>
              </a:defRPr>
            </a:lvl1pPr>
          </a:lstStyle>
          <a:p>
            <a:pPr lvl="0"/>
            <a:r>
              <a:rPr lang="en-US" dirty="0" smtClean="0"/>
              <a:t>Click to edit Master text styles</a:t>
            </a:r>
          </a:p>
        </p:txBody>
      </p:sp>
      <p:sp>
        <p:nvSpPr>
          <p:cNvPr id="10" name="Text Placeholder 9"/>
          <p:cNvSpPr>
            <a:spLocks noGrp="1"/>
          </p:cNvSpPr>
          <p:nvPr>
            <p:ph type="body" sz="quarter" idx="13"/>
          </p:nvPr>
        </p:nvSpPr>
        <p:spPr>
          <a:xfrm>
            <a:off x="287338" y="2123512"/>
            <a:ext cx="8569325" cy="396875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ener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287338" y="1269657"/>
            <a:ext cx="6936756" cy="485775"/>
          </a:xfrm>
        </p:spPr>
        <p:txBody>
          <a:bodyPr tIns="0">
            <a:noAutofit/>
          </a:bodyPr>
          <a:lstStyle>
            <a:lvl1pPr marL="0" indent="0" algn="l">
              <a:spcBef>
                <a:spcPts val="0"/>
              </a:spcBef>
              <a:buFontTx/>
              <a:buNone/>
              <a:defRPr sz="2600" b="0">
                <a:solidFill>
                  <a:srgbClr val="747679"/>
                </a:solidFill>
                <a:latin typeface="+mj-lt"/>
              </a:defRPr>
            </a:lvl1pPr>
          </a:lstStyle>
          <a:p>
            <a:pPr lvl="0"/>
            <a:r>
              <a:rPr lang="en-US" dirty="0" smtClean="0"/>
              <a:t>Click to edit Master text styles</a:t>
            </a:r>
          </a:p>
        </p:txBody>
      </p:sp>
      <p:sp>
        <p:nvSpPr>
          <p:cNvPr id="9" name="Text Placeholder 8"/>
          <p:cNvSpPr>
            <a:spLocks noGrp="1"/>
          </p:cNvSpPr>
          <p:nvPr>
            <p:ph type="body" sz="quarter" idx="14"/>
          </p:nvPr>
        </p:nvSpPr>
        <p:spPr>
          <a:xfrm>
            <a:off x="293688" y="2110852"/>
            <a:ext cx="8566150" cy="4267723"/>
          </a:xfrm>
          <a:noFill/>
          <a:ln>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a:t>Presentation name </a:t>
            </a:r>
            <a:r>
              <a:rPr lang="en-US" b="0">
                <a:solidFill>
                  <a:srgbClr val="747679"/>
                </a:solidFill>
              </a:rPr>
              <a:t>Presenter Name and Date</a:t>
            </a:r>
          </a:p>
        </p:txBody>
      </p:sp>
      <p:sp>
        <p:nvSpPr>
          <p:cNvPr id="6" name="Slide Number Placeholder 5"/>
          <p:cNvSpPr>
            <a:spLocks noGrp="1"/>
          </p:cNvSpPr>
          <p:nvPr>
            <p:ph type="sldNum" sz="quarter" idx="16"/>
          </p:nvPr>
        </p:nvSpPr>
        <p:spPr/>
        <p:txBody>
          <a:bodyPr/>
          <a:lstStyle>
            <a:lvl1pPr>
              <a:defRPr/>
            </a:lvl1pPr>
          </a:lstStyle>
          <a:p>
            <a:pPr>
              <a:defRPr/>
            </a:pPr>
            <a:fld id="{985AC230-B8BE-4FDD-B81A-CC86360AEF3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formal Cover 2">
    <p:spTree>
      <p:nvGrpSpPr>
        <p:cNvPr id="1" name=""/>
        <p:cNvGrpSpPr/>
        <p:nvPr/>
      </p:nvGrpSpPr>
      <p:grpSpPr>
        <a:xfrm>
          <a:off x="0" y="0"/>
          <a:ext cx="0" cy="0"/>
          <a:chOff x="0" y="0"/>
          <a:chExt cx="0" cy="0"/>
        </a:xfrm>
      </p:grpSpPr>
      <p:sp>
        <p:nvSpPr>
          <p:cNvPr id="7" name="Rectangle 7"/>
          <p:cNvSpPr/>
          <p:nvPr userDrawn="1"/>
        </p:nvSpPr>
        <p:spPr>
          <a:xfrm>
            <a:off x="293688" y="2243138"/>
            <a:ext cx="8567737" cy="4140200"/>
          </a:xfrm>
          <a:prstGeom prst="rect">
            <a:avLst/>
          </a:prstGeom>
          <a:solidFill>
            <a:srgbClr val="7476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0000" y="2527408"/>
            <a:ext cx="8571838" cy="443030"/>
          </a:xfrm>
        </p:spPr>
        <p:txBody>
          <a:bodyPr tIns="0" anchor="t"/>
          <a:lstStyle>
            <a:lvl1pPr>
              <a:defRPr>
                <a:solidFill>
                  <a:srgbClr val="FFFFFF"/>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US" dirty="0" smtClean="0"/>
              <a:t>Click to edit Master text styles</a:t>
            </a:r>
          </a:p>
        </p:txBody>
      </p:sp>
      <p:sp>
        <p:nvSpPr>
          <p:cNvPr id="12" name="Text Placeholder 11"/>
          <p:cNvSpPr>
            <a:spLocks noGrp="1"/>
          </p:cNvSpPr>
          <p:nvPr>
            <p:ph type="body" sz="quarter" idx="13"/>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US" dirty="0" smtClean="0"/>
              <a:t>Click to edit Master text styles</a:t>
            </a:r>
          </a:p>
        </p:txBody>
      </p:sp>
      <p:sp>
        <p:nvSpPr>
          <p:cNvPr id="14" name="Text Placeholder 13"/>
          <p:cNvSpPr>
            <a:spLocks noGrp="1"/>
          </p:cNvSpPr>
          <p:nvPr>
            <p:ph type="body" sz="quarter" idx="14"/>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US" dirty="0"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eneral Ele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88000" y="2243138"/>
            <a:ext cx="8572904" cy="4135437"/>
          </a:xfrm>
        </p:spPr>
        <p:txBody>
          <a:bodyPr/>
          <a:lstStyle>
            <a:lvl1pPr>
              <a:buNone/>
              <a:defRPr baseline="0"/>
            </a:lvl1pPr>
          </a:lstStyle>
          <a:p>
            <a:pPr lvl="0"/>
            <a:r>
              <a:rPr lang="en-US" dirty="0" smtClean="0"/>
              <a:t>Click to edit Master text styles</a:t>
            </a:r>
          </a:p>
        </p:txBody>
      </p:sp>
      <p:sp>
        <p:nvSpPr>
          <p:cNvPr id="7" name="Text Placeholder 7"/>
          <p:cNvSpPr>
            <a:spLocks noGrp="1"/>
          </p:cNvSpPr>
          <p:nvPr>
            <p:ph type="body" sz="quarter" idx="13"/>
          </p:nvPr>
        </p:nvSpPr>
        <p:spPr>
          <a:xfrm>
            <a:off x="287338" y="1269657"/>
            <a:ext cx="6936756" cy="485775"/>
          </a:xfrm>
        </p:spPr>
        <p:txBody>
          <a:bodyPr tIns="0">
            <a:noAutofit/>
          </a:bodyPr>
          <a:lstStyle>
            <a:lvl1pPr marL="0" indent="0" algn="l">
              <a:spcBef>
                <a:spcPts val="0"/>
              </a:spcBef>
              <a:buFontTx/>
              <a:buNone/>
              <a:defRPr sz="2600" b="0">
                <a:solidFill>
                  <a:srgbClr val="747679"/>
                </a:solidFill>
                <a:latin typeface="+mj-lt"/>
              </a:defRPr>
            </a:lvl1pPr>
          </a:lstStyle>
          <a:p>
            <a:pPr lvl="0"/>
            <a:r>
              <a:rPr lang="en-US" dirty="0" smtClean="0"/>
              <a:t>Click to edit Master text styles</a:t>
            </a:r>
          </a:p>
        </p:txBody>
      </p:sp>
      <p:sp>
        <p:nvSpPr>
          <p:cNvPr id="5" name="Footer Placeholder 4"/>
          <p:cNvSpPr>
            <a:spLocks noGrp="1"/>
          </p:cNvSpPr>
          <p:nvPr>
            <p:ph type="ftr" sz="quarter" idx="14"/>
          </p:nvPr>
        </p:nvSpPr>
        <p:spPr/>
        <p:txBody>
          <a:bodyPr/>
          <a:lstStyle>
            <a:lvl1pPr>
              <a:defRPr/>
            </a:lvl1pPr>
          </a:lstStyle>
          <a:p>
            <a:pPr>
              <a:defRPr/>
            </a:pPr>
            <a:r>
              <a:rPr lang="en-US"/>
              <a:t>Presentation name </a:t>
            </a:r>
            <a:r>
              <a:rPr lang="en-US" b="0">
                <a:solidFill>
                  <a:srgbClr val="747679"/>
                </a:solidFill>
              </a:rPr>
              <a:t>Presenter Name and Date</a:t>
            </a:r>
          </a:p>
        </p:txBody>
      </p:sp>
      <p:sp>
        <p:nvSpPr>
          <p:cNvPr id="6" name="Slide Number Placeholder 5"/>
          <p:cNvSpPr>
            <a:spLocks noGrp="1"/>
          </p:cNvSpPr>
          <p:nvPr>
            <p:ph type="sldNum" sz="quarter" idx="15"/>
          </p:nvPr>
        </p:nvSpPr>
        <p:spPr/>
        <p:txBody>
          <a:bodyPr/>
          <a:lstStyle>
            <a:lvl1pPr>
              <a:defRPr/>
            </a:lvl1pPr>
          </a:lstStyle>
          <a:p>
            <a:pPr>
              <a:defRPr/>
            </a:pPr>
            <a:fld id="{61044465-FFFA-4C6D-ADDB-6E82E2ABC6D5}"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1">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288000" y="2243138"/>
            <a:ext cx="8568000" cy="4159222"/>
          </a:xfrm>
        </p:spPr>
        <p:txBody>
          <a:bodyPr rtlCol="0">
            <a:normAutofit/>
          </a:bodyPr>
          <a:lstStyle>
            <a:lvl1pPr marL="266700" marR="0" indent="-266700" algn="l" defTabSz="457200" rtl="0" eaLnBrk="1" fontAlgn="auto" latinLnBrk="0" hangingPunct="1">
              <a:lnSpc>
                <a:spcPct val="100000"/>
              </a:lnSpc>
              <a:spcBef>
                <a:spcPct val="20000"/>
              </a:spcBef>
              <a:spcAft>
                <a:spcPts val="0"/>
              </a:spcAft>
              <a:buClrTx/>
              <a:buSzTx/>
              <a:buFont typeface="Arial"/>
              <a:buNone/>
              <a:tabLst/>
              <a:defRPr/>
            </a:lvl1pPr>
          </a:lstStyle>
          <a:p>
            <a:pPr lvl="0"/>
            <a:r>
              <a:rPr lang="en-US" noProof="0" dirty="0" smtClean="0"/>
              <a:t>Click icon to add picture</a:t>
            </a:r>
          </a:p>
          <a:p>
            <a:pPr lvl="0"/>
            <a:endParaRPr lang="en-US" noProof="0"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87338" y="1269657"/>
            <a:ext cx="6936756" cy="485775"/>
          </a:xfrm>
        </p:spPr>
        <p:txBody>
          <a:bodyPr tIns="0">
            <a:noAutofit/>
          </a:bodyPr>
          <a:lstStyle>
            <a:lvl1pPr marL="0" indent="0" algn="l">
              <a:spcBef>
                <a:spcPts val="0"/>
              </a:spcBef>
              <a:buFontTx/>
              <a:buNone/>
              <a:defRPr sz="2600" b="0">
                <a:solidFill>
                  <a:srgbClr val="747679"/>
                </a:solidFill>
                <a:latin typeface="+mj-lt"/>
              </a:defRPr>
            </a:lvl1pPr>
          </a:lstStyle>
          <a:p>
            <a:pPr lvl="0"/>
            <a:r>
              <a:rPr lang="en-US" dirty="0" smtClean="0"/>
              <a:t>Click to edit Master text styles</a:t>
            </a:r>
          </a:p>
        </p:txBody>
      </p:sp>
      <p:sp>
        <p:nvSpPr>
          <p:cNvPr id="10" name="Text Placeholder 9"/>
          <p:cNvSpPr>
            <a:spLocks noGrp="1"/>
          </p:cNvSpPr>
          <p:nvPr>
            <p:ph type="body" sz="quarter" idx="13"/>
          </p:nvPr>
        </p:nvSpPr>
        <p:spPr>
          <a:xfrm>
            <a:off x="5088334" y="5852688"/>
            <a:ext cx="3760392" cy="525886"/>
          </a:xfrm>
          <a:solidFill>
            <a:srgbClr val="717EBD"/>
          </a:solidFill>
        </p:spPr>
        <p:txBody>
          <a:bodyPr lIns="144000" tIns="108000" bIns="108000" anchor="b">
            <a:spAutoFit/>
          </a:bodyPr>
          <a:lstStyle>
            <a:lvl1pPr marL="0" indent="0">
              <a:spcBef>
                <a:spcPts val="0"/>
              </a:spcBef>
              <a:buFontTx/>
              <a:buNone/>
              <a:defRPr sz="2000" b="1" i="0">
                <a:solidFill>
                  <a:srgbClr val="FFFFFF"/>
                </a:solidFill>
              </a:defRPr>
            </a:lvl1pPr>
          </a:lstStyle>
          <a:p>
            <a:pPr lvl="0"/>
            <a:r>
              <a:rPr lang="en-US" dirty="0" smtClean="0"/>
              <a:t>Click to edit Master text styles</a:t>
            </a:r>
          </a:p>
        </p:txBody>
      </p:sp>
      <p:sp>
        <p:nvSpPr>
          <p:cNvPr id="6" name="Footer Placeholder 4"/>
          <p:cNvSpPr>
            <a:spLocks noGrp="1"/>
          </p:cNvSpPr>
          <p:nvPr>
            <p:ph type="ftr" sz="quarter" idx="15"/>
          </p:nvPr>
        </p:nvSpPr>
        <p:spPr/>
        <p:txBody>
          <a:bodyPr/>
          <a:lstStyle>
            <a:lvl1pPr>
              <a:defRPr/>
            </a:lvl1pPr>
          </a:lstStyle>
          <a:p>
            <a:pPr>
              <a:defRPr/>
            </a:pPr>
            <a:r>
              <a:rPr lang="en-US"/>
              <a:t>Presentation name </a:t>
            </a:r>
            <a:r>
              <a:rPr lang="en-US" b="0">
                <a:solidFill>
                  <a:srgbClr val="747679"/>
                </a:solidFill>
              </a:rPr>
              <a:t>Presenter Name and Date</a:t>
            </a:r>
          </a:p>
        </p:txBody>
      </p:sp>
      <p:sp>
        <p:nvSpPr>
          <p:cNvPr id="7" name="Slide Number Placeholder 5"/>
          <p:cNvSpPr>
            <a:spLocks noGrp="1"/>
          </p:cNvSpPr>
          <p:nvPr>
            <p:ph type="sldNum" sz="quarter" idx="16"/>
          </p:nvPr>
        </p:nvSpPr>
        <p:spPr/>
        <p:txBody>
          <a:bodyPr/>
          <a:lstStyle>
            <a:lvl1pPr>
              <a:defRPr/>
            </a:lvl1pPr>
          </a:lstStyle>
          <a:p>
            <a:pPr>
              <a:defRPr/>
            </a:pPr>
            <a:fld id="{582902D2-E908-484D-93F3-6F7680B1D02A}"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2">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288000" y="2243138"/>
            <a:ext cx="4068000" cy="4159222"/>
          </a:xfrm>
        </p:spPr>
        <p:txBody>
          <a:bodyPr rtlCol="0">
            <a:normAutofit/>
          </a:bodyPr>
          <a:lstStyle>
            <a:lvl1pPr>
              <a:buNone/>
              <a:defRPr/>
            </a:lvl1pPr>
          </a:lstStyle>
          <a:p>
            <a:pPr lvl="0"/>
            <a:r>
              <a:rPr lang="en-US" noProof="0" dirty="0" smtClean="0"/>
              <a:t>Click icon to add picture</a:t>
            </a:r>
            <a:endParaRPr lang="en-US" noProof="0"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87338" y="1269657"/>
            <a:ext cx="6936756" cy="485775"/>
          </a:xfrm>
        </p:spPr>
        <p:txBody>
          <a:bodyPr tIns="0">
            <a:noAutofit/>
          </a:bodyPr>
          <a:lstStyle>
            <a:lvl1pPr marL="0" indent="0" algn="l">
              <a:spcBef>
                <a:spcPts val="0"/>
              </a:spcBef>
              <a:buFontTx/>
              <a:buNone/>
              <a:defRPr sz="2600" b="0">
                <a:solidFill>
                  <a:srgbClr val="747679"/>
                </a:solidFill>
                <a:latin typeface="+mj-lt"/>
              </a:defRPr>
            </a:lvl1pPr>
          </a:lstStyle>
          <a:p>
            <a:pPr lvl="0"/>
            <a:r>
              <a:rPr lang="en-US" dirty="0" smtClean="0"/>
              <a:t>Click to edit Master text styles</a:t>
            </a:r>
          </a:p>
        </p:txBody>
      </p:sp>
      <p:sp>
        <p:nvSpPr>
          <p:cNvPr id="12" name="Text Placeholder 11"/>
          <p:cNvSpPr>
            <a:spLocks noGrp="1"/>
          </p:cNvSpPr>
          <p:nvPr>
            <p:ph type="body" sz="quarter" idx="15"/>
          </p:nvPr>
        </p:nvSpPr>
        <p:spPr>
          <a:xfrm>
            <a:off x="4645466" y="2117185"/>
            <a:ext cx="4211470" cy="426138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a:t>Presentation name </a:t>
            </a:r>
            <a:r>
              <a:rPr lang="en-US" b="0">
                <a:solidFill>
                  <a:srgbClr val="747679"/>
                </a:solidFill>
              </a:rPr>
              <a:t>Presenter Name and Date</a:t>
            </a:r>
          </a:p>
        </p:txBody>
      </p:sp>
      <p:sp>
        <p:nvSpPr>
          <p:cNvPr id="7" name="Slide Number Placeholder 5"/>
          <p:cNvSpPr>
            <a:spLocks noGrp="1"/>
          </p:cNvSpPr>
          <p:nvPr>
            <p:ph type="sldNum" sz="quarter" idx="17"/>
          </p:nvPr>
        </p:nvSpPr>
        <p:spPr/>
        <p:txBody>
          <a:bodyPr/>
          <a:lstStyle>
            <a:lvl1pPr>
              <a:defRPr/>
            </a:lvl1pPr>
          </a:lstStyle>
          <a:p>
            <a:pPr>
              <a:defRPr/>
            </a:pPr>
            <a:fld id="{253E5867-474D-47C9-AA2F-658F0267FA52}"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87338" y="1269657"/>
            <a:ext cx="6936756" cy="485775"/>
          </a:xfrm>
        </p:spPr>
        <p:txBody>
          <a:bodyPr tIns="0">
            <a:noAutofit/>
          </a:bodyPr>
          <a:lstStyle>
            <a:lvl1pPr marL="0" indent="0" algn="l">
              <a:spcBef>
                <a:spcPts val="0"/>
              </a:spcBef>
              <a:buFontTx/>
              <a:buNone/>
              <a:defRPr sz="2600" b="0">
                <a:solidFill>
                  <a:srgbClr val="747679"/>
                </a:solidFill>
                <a:latin typeface="+mj-lt"/>
              </a:defRPr>
            </a:lvl1pPr>
          </a:lstStyle>
          <a:p>
            <a:pPr lvl="0"/>
            <a:r>
              <a:rPr lang="en-US" dirty="0" smtClean="0"/>
              <a:t>Click to edit Master text styles</a:t>
            </a:r>
          </a:p>
        </p:txBody>
      </p:sp>
      <p:sp>
        <p:nvSpPr>
          <p:cNvPr id="12" name="Text Placeholder 11"/>
          <p:cNvSpPr>
            <a:spLocks noGrp="1"/>
          </p:cNvSpPr>
          <p:nvPr>
            <p:ph type="body" sz="quarter" idx="15"/>
          </p:nvPr>
        </p:nvSpPr>
        <p:spPr>
          <a:xfrm>
            <a:off x="4356000" y="2243138"/>
            <a:ext cx="4500936" cy="4135436"/>
          </a:xfrm>
          <a:solidFill>
            <a:srgbClr val="0082C0"/>
          </a:solidFill>
        </p:spPr>
        <p:txBody>
          <a:bodyPr lIns="216000" tIns="144000" rIns="72000">
            <a:normAutofit/>
          </a:bodyPr>
          <a:lstStyle>
            <a:lvl1pPr>
              <a:spcBef>
                <a:spcPts val="400"/>
              </a:spcBef>
              <a:buFontTx/>
              <a:buNone/>
              <a:defRPr sz="1700">
                <a:solidFill>
                  <a:srgbClr val="FFFFFF"/>
                </a:solidFill>
              </a:defRPr>
            </a:lvl1pPr>
            <a:lvl2pPr>
              <a:spcBef>
                <a:spcPts val="400"/>
              </a:spcBef>
              <a:buFontTx/>
              <a:buNone/>
              <a:defRPr sz="1700">
                <a:solidFill>
                  <a:srgbClr val="FFFFFF"/>
                </a:solidFill>
              </a:defRPr>
            </a:lvl2pPr>
            <a:lvl3pPr>
              <a:spcBef>
                <a:spcPts val="400"/>
              </a:spcBef>
              <a:buFontTx/>
              <a:buNone/>
              <a:defRPr sz="1700">
                <a:solidFill>
                  <a:srgbClr val="FFFFFF"/>
                </a:solidFill>
              </a:defRPr>
            </a:lvl3pPr>
            <a:lvl4pPr>
              <a:spcBef>
                <a:spcPts val="400"/>
              </a:spcBef>
              <a:buFontTx/>
              <a:buNone/>
              <a:defRPr sz="1700">
                <a:solidFill>
                  <a:srgbClr val="FFFFFF"/>
                </a:solidFill>
              </a:defRPr>
            </a:lvl4pPr>
            <a:lvl5pPr>
              <a:spcBef>
                <a:spcPts val="400"/>
              </a:spcBef>
              <a:buFontTx/>
              <a:buNone/>
              <a:defRPr sz="170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8"/>
          <p:cNvSpPr>
            <a:spLocks noGrp="1"/>
          </p:cNvSpPr>
          <p:nvPr>
            <p:ph type="pic" sz="quarter" idx="14"/>
          </p:nvPr>
        </p:nvSpPr>
        <p:spPr>
          <a:xfrm>
            <a:off x="288000" y="2243138"/>
            <a:ext cx="4068000" cy="4159222"/>
          </a:xfrm>
        </p:spPr>
        <p:txBody>
          <a:bodyPr rtlCol="0">
            <a:normAutofit/>
          </a:bodyPr>
          <a:lstStyle>
            <a:lvl1pPr marL="266700" marR="0" indent="-266700" algn="l" defTabSz="457200" rtl="0" eaLnBrk="1" fontAlgn="auto" latinLnBrk="0" hangingPunct="1">
              <a:lnSpc>
                <a:spcPct val="100000"/>
              </a:lnSpc>
              <a:spcBef>
                <a:spcPct val="20000"/>
              </a:spcBef>
              <a:spcAft>
                <a:spcPts val="0"/>
              </a:spcAft>
              <a:buClrTx/>
              <a:buSzTx/>
              <a:buFont typeface="Arial"/>
              <a:buNone/>
              <a:tabLst/>
              <a:defRPr/>
            </a:lvl1pPr>
          </a:lstStyle>
          <a:p>
            <a:pPr lvl="0"/>
            <a:r>
              <a:rPr lang="en-US" noProof="0" dirty="0" smtClean="0"/>
              <a:t>Click icon to add picture</a:t>
            </a:r>
          </a:p>
          <a:p>
            <a:pPr lvl="0"/>
            <a:endParaRPr lang="en-US" noProof="0" dirty="0"/>
          </a:p>
        </p:txBody>
      </p:sp>
      <p:sp>
        <p:nvSpPr>
          <p:cNvPr id="6" name="Footer Placeholder 4"/>
          <p:cNvSpPr>
            <a:spLocks noGrp="1"/>
          </p:cNvSpPr>
          <p:nvPr>
            <p:ph type="ftr" sz="quarter" idx="16"/>
          </p:nvPr>
        </p:nvSpPr>
        <p:spPr/>
        <p:txBody>
          <a:bodyPr/>
          <a:lstStyle>
            <a:lvl1pPr>
              <a:defRPr/>
            </a:lvl1pPr>
          </a:lstStyle>
          <a:p>
            <a:pPr>
              <a:defRPr/>
            </a:pPr>
            <a:r>
              <a:rPr lang="en-US"/>
              <a:t>Presentation name </a:t>
            </a:r>
            <a:r>
              <a:rPr lang="en-US" b="0">
                <a:solidFill>
                  <a:srgbClr val="747679"/>
                </a:solidFill>
              </a:rPr>
              <a:t>Presenter Name and Date</a:t>
            </a:r>
          </a:p>
        </p:txBody>
      </p:sp>
      <p:sp>
        <p:nvSpPr>
          <p:cNvPr id="7" name="Slide Number Placeholder 5"/>
          <p:cNvSpPr>
            <a:spLocks noGrp="1"/>
          </p:cNvSpPr>
          <p:nvPr>
            <p:ph type="sldNum" sz="quarter" idx="17"/>
          </p:nvPr>
        </p:nvSpPr>
        <p:spPr/>
        <p:txBody>
          <a:bodyPr/>
          <a:lstStyle>
            <a:lvl1pPr>
              <a:defRPr/>
            </a:lvl1pPr>
          </a:lstStyle>
          <a:p>
            <a:pPr>
              <a:defRPr/>
            </a:pPr>
            <a:fld id="{12E0B841-1A47-4EE3-A4C1-ECC86FDBCEB6}"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747679"/>
        </a:solidFill>
        <a:effectLst/>
      </p:bgPr>
    </p:bg>
    <p:spTree>
      <p:nvGrpSpPr>
        <p:cNvPr id="1" name=""/>
        <p:cNvGrpSpPr/>
        <p:nvPr/>
      </p:nvGrpSpPr>
      <p:grpSpPr>
        <a:xfrm>
          <a:off x="0" y="0"/>
          <a:ext cx="0" cy="0"/>
          <a:chOff x="0" y="0"/>
          <a:chExt cx="0" cy="0"/>
        </a:xfrm>
      </p:grpSpPr>
      <p:cxnSp>
        <p:nvCxnSpPr>
          <p:cNvPr id="4" name="Straight Connector 6"/>
          <p:cNvCxnSpPr/>
          <p:nvPr userDrawn="1"/>
        </p:nvCxnSpPr>
        <p:spPr>
          <a:xfrm>
            <a:off x="287338" y="1917700"/>
            <a:ext cx="8569325" cy="1588"/>
          </a:xfrm>
          <a:prstGeom prst="line">
            <a:avLst/>
          </a:prstGeom>
          <a:ln w="7620" cap="flat" cmpd="sng" algn="ctr">
            <a:solidFill>
              <a:srgbClr val="E7E7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88000" y="2149552"/>
            <a:ext cx="8571838" cy="443030"/>
          </a:xfrm>
        </p:spPr>
        <p:txBody>
          <a:bodyPr tIns="0" anchor="t"/>
          <a:lstStyle>
            <a:lvl1pPr>
              <a:defRPr>
                <a:solidFill>
                  <a:srgbClr val="FFFFFF"/>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287338" y="2634372"/>
            <a:ext cx="8572500" cy="546100"/>
          </a:xfrm>
        </p:spPr>
        <p:txBody>
          <a:bodyPr tIns="0">
            <a:normAutofit/>
          </a:bodyPr>
          <a:lstStyle>
            <a:lvl1pPr marL="0" indent="0">
              <a:spcBef>
                <a:spcPts val="0"/>
              </a:spcBef>
              <a:buFontTx/>
              <a:buNone/>
              <a:defRPr sz="2600" b="0" i="0">
                <a:solidFill>
                  <a:srgbClr val="E7E7E7"/>
                </a:solidFill>
              </a:defRPr>
            </a:lvl1pPr>
          </a:lstStyle>
          <a:p>
            <a:pPr lvl="0"/>
            <a:r>
              <a:rPr lang="en-US" dirty="0"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0082C0"/>
        </a:solidFill>
        <a:effectLst/>
      </p:bgPr>
    </p:bg>
    <p:spTree>
      <p:nvGrpSpPr>
        <p:cNvPr id="1" name=""/>
        <p:cNvGrpSpPr/>
        <p:nvPr/>
      </p:nvGrpSpPr>
      <p:grpSpPr>
        <a:xfrm>
          <a:off x="0" y="0"/>
          <a:ext cx="0" cy="0"/>
          <a:chOff x="0" y="0"/>
          <a:chExt cx="0" cy="0"/>
        </a:xfrm>
      </p:grpSpPr>
      <p:cxnSp>
        <p:nvCxnSpPr>
          <p:cNvPr id="4" name="Straight Connector 6"/>
          <p:cNvCxnSpPr/>
          <p:nvPr userDrawn="1"/>
        </p:nvCxnSpPr>
        <p:spPr>
          <a:xfrm>
            <a:off x="287338" y="1917700"/>
            <a:ext cx="8569325" cy="1588"/>
          </a:xfrm>
          <a:prstGeom prst="line">
            <a:avLst/>
          </a:prstGeom>
          <a:ln w="7620" cap="flat" cmpd="sng" algn="ctr">
            <a:solidFill>
              <a:srgbClr val="E7E7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88000" y="2149552"/>
            <a:ext cx="8571838" cy="443030"/>
          </a:xfrm>
        </p:spPr>
        <p:txBody>
          <a:bodyPr tIns="0" anchor="t"/>
          <a:lstStyle>
            <a:lvl1pPr>
              <a:defRPr>
                <a:solidFill>
                  <a:srgbClr val="FFFFFF"/>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287338" y="2634372"/>
            <a:ext cx="8572500" cy="546100"/>
          </a:xfrm>
        </p:spPr>
        <p:txBody>
          <a:bodyPr tIns="0">
            <a:normAutofit/>
          </a:bodyPr>
          <a:lstStyle>
            <a:lvl1pPr marL="0" indent="0">
              <a:spcBef>
                <a:spcPts val="0"/>
              </a:spcBef>
              <a:buFontTx/>
              <a:buNone/>
              <a:defRPr sz="2600" b="0" i="0">
                <a:solidFill>
                  <a:srgbClr val="E7E7E7"/>
                </a:solidFill>
              </a:defRPr>
            </a:lvl1pPr>
          </a:lstStyle>
          <a:p>
            <a:pPr lvl="0"/>
            <a:r>
              <a:rPr lang="en-US" dirty="0" smtClean="0"/>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rgbClr val="9C132E"/>
        </a:solidFill>
        <a:effectLst/>
      </p:bgPr>
    </p:bg>
    <p:spTree>
      <p:nvGrpSpPr>
        <p:cNvPr id="1" name=""/>
        <p:cNvGrpSpPr/>
        <p:nvPr/>
      </p:nvGrpSpPr>
      <p:grpSpPr>
        <a:xfrm>
          <a:off x="0" y="0"/>
          <a:ext cx="0" cy="0"/>
          <a:chOff x="0" y="0"/>
          <a:chExt cx="0" cy="0"/>
        </a:xfrm>
      </p:grpSpPr>
      <p:cxnSp>
        <p:nvCxnSpPr>
          <p:cNvPr id="4" name="Straight Connector 6"/>
          <p:cNvCxnSpPr/>
          <p:nvPr userDrawn="1"/>
        </p:nvCxnSpPr>
        <p:spPr>
          <a:xfrm>
            <a:off x="287338" y="1917700"/>
            <a:ext cx="8569325" cy="1588"/>
          </a:xfrm>
          <a:prstGeom prst="line">
            <a:avLst/>
          </a:prstGeom>
          <a:ln w="7620" cap="flat" cmpd="sng" algn="ctr">
            <a:solidFill>
              <a:srgbClr val="E7E7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88000" y="2149552"/>
            <a:ext cx="8571838" cy="443030"/>
          </a:xfrm>
        </p:spPr>
        <p:txBody>
          <a:bodyPr tIns="0" anchor="t"/>
          <a:lstStyle>
            <a:lvl1pPr>
              <a:defRPr>
                <a:solidFill>
                  <a:srgbClr val="FFFFFF"/>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287338" y="2634372"/>
            <a:ext cx="8572500" cy="546100"/>
          </a:xfrm>
        </p:spPr>
        <p:txBody>
          <a:bodyPr tIns="0">
            <a:normAutofit/>
          </a:bodyPr>
          <a:lstStyle>
            <a:lvl1pPr marL="0" indent="0">
              <a:spcBef>
                <a:spcPts val="0"/>
              </a:spcBef>
              <a:buFontTx/>
              <a:buNone/>
              <a:defRPr sz="2600" b="0" i="0">
                <a:solidFill>
                  <a:srgbClr val="E7E7E7"/>
                </a:solidFill>
              </a:defRPr>
            </a:lvl1pPr>
          </a:lstStyle>
          <a:p>
            <a:pPr lvl="0"/>
            <a:r>
              <a:rPr lang="en-US" dirty="0"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rgbClr val="5D4B0A"/>
        </a:solidFill>
        <a:effectLst/>
      </p:bgPr>
    </p:bg>
    <p:spTree>
      <p:nvGrpSpPr>
        <p:cNvPr id="1" name=""/>
        <p:cNvGrpSpPr/>
        <p:nvPr/>
      </p:nvGrpSpPr>
      <p:grpSpPr>
        <a:xfrm>
          <a:off x="0" y="0"/>
          <a:ext cx="0" cy="0"/>
          <a:chOff x="0" y="0"/>
          <a:chExt cx="0" cy="0"/>
        </a:xfrm>
      </p:grpSpPr>
      <p:cxnSp>
        <p:nvCxnSpPr>
          <p:cNvPr id="4" name="Straight Connector 6"/>
          <p:cNvCxnSpPr/>
          <p:nvPr userDrawn="1"/>
        </p:nvCxnSpPr>
        <p:spPr>
          <a:xfrm>
            <a:off x="287338" y="1917700"/>
            <a:ext cx="8569325" cy="1588"/>
          </a:xfrm>
          <a:prstGeom prst="line">
            <a:avLst/>
          </a:prstGeom>
          <a:ln w="7620" cap="flat" cmpd="sng" algn="ctr">
            <a:solidFill>
              <a:srgbClr val="E7E7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88000" y="2149552"/>
            <a:ext cx="8571838" cy="443030"/>
          </a:xfrm>
        </p:spPr>
        <p:txBody>
          <a:bodyPr tIns="0" anchor="t"/>
          <a:lstStyle>
            <a:lvl1pPr>
              <a:defRPr>
                <a:solidFill>
                  <a:srgbClr val="FFFFFF"/>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287338" y="2634372"/>
            <a:ext cx="8572500" cy="546100"/>
          </a:xfrm>
        </p:spPr>
        <p:txBody>
          <a:bodyPr tIns="0">
            <a:normAutofit/>
          </a:bodyPr>
          <a:lstStyle>
            <a:lvl1pPr marL="0" indent="0">
              <a:spcBef>
                <a:spcPts val="0"/>
              </a:spcBef>
              <a:buFontTx/>
              <a:buNone/>
              <a:defRPr sz="2600" b="0" i="0">
                <a:solidFill>
                  <a:srgbClr val="E7E7E7"/>
                </a:solidFill>
              </a:defRPr>
            </a:lvl1pPr>
          </a:lstStyle>
          <a:p>
            <a:pPr lvl="0"/>
            <a:r>
              <a:rPr lang="en-US" dirty="0"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5">
    <p:bg>
      <p:bgPr>
        <a:solidFill>
          <a:srgbClr val="898A17"/>
        </a:solidFill>
        <a:effectLst/>
      </p:bgPr>
    </p:bg>
    <p:spTree>
      <p:nvGrpSpPr>
        <p:cNvPr id="1" name=""/>
        <p:cNvGrpSpPr/>
        <p:nvPr/>
      </p:nvGrpSpPr>
      <p:grpSpPr>
        <a:xfrm>
          <a:off x="0" y="0"/>
          <a:ext cx="0" cy="0"/>
          <a:chOff x="0" y="0"/>
          <a:chExt cx="0" cy="0"/>
        </a:xfrm>
      </p:grpSpPr>
      <p:cxnSp>
        <p:nvCxnSpPr>
          <p:cNvPr id="4" name="Straight Connector 6"/>
          <p:cNvCxnSpPr/>
          <p:nvPr userDrawn="1"/>
        </p:nvCxnSpPr>
        <p:spPr>
          <a:xfrm>
            <a:off x="287338" y="1917700"/>
            <a:ext cx="8569325" cy="1588"/>
          </a:xfrm>
          <a:prstGeom prst="line">
            <a:avLst/>
          </a:prstGeom>
          <a:ln w="762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88000" y="2149552"/>
            <a:ext cx="8571838" cy="443030"/>
          </a:xfrm>
        </p:spPr>
        <p:txBody>
          <a:bodyPr tIns="0" anchor="t"/>
          <a:lstStyle>
            <a:lvl1pPr>
              <a:defRPr>
                <a:solidFill>
                  <a:srgbClr val="FFFFFF"/>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287338" y="2634372"/>
            <a:ext cx="8572500" cy="546100"/>
          </a:xfrm>
        </p:spPr>
        <p:txBody>
          <a:bodyPr tIns="0">
            <a:normAutofit/>
          </a:bodyPr>
          <a:lstStyle>
            <a:lvl1pPr marL="0" indent="0">
              <a:spcBef>
                <a:spcPts val="0"/>
              </a:spcBef>
              <a:buFontTx/>
              <a:buNone/>
              <a:defRPr sz="2600" b="0" i="0">
                <a:solidFill>
                  <a:srgbClr val="E7E7E7"/>
                </a:solidFill>
              </a:defRPr>
            </a:lvl1pPr>
          </a:lstStyle>
          <a:p>
            <a:pPr lvl="0"/>
            <a:r>
              <a:rPr lang="en-US" dirty="0"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6">
    <p:bg>
      <p:bgPr>
        <a:solidFill>
          <a:srgbClr val="4B3242"/>
        </a:solidFill>
        <a:effectLst/>
      </p:bgPr>
    </p:bg>
    <p:spTree>
      <p:nvGrpSpPr>
        <p:cNvPr id="1" name=""/>
        <p:cNvGrpSpPr/>
        <p:nvPr/>
      </p:nvGrpSpPr>
      <p:grpSpPr>
        <a:xfrm>
          <a:off x="0" y="0"/>
          <a:ext cx="0" cy="0"/>
          <a:chOff x="0" y="0"/>
          <a:chExt cx="0" cy="0"/>
        </a:xfrm>
      </p:grpSpPr>
      <p:cxnSp>
        <p:nvCxnSpPr>
          <p:cNvPr id="4" name="Straight Connector 6"/>
          <p:cNvCxnSpPr/>
          <p:nvPr userDrawn="1"/>
        </p:nvCxnSpPr>
        <p:spPr>
          <a:xfrm>
            <a:off x="287338" y="1917700"/>
            <a:ext cx="8569325" cy="1588"/>
          </a:xfrm>
          <a:prstGeom prst="line">
            <a:avLst/>
          </a:prstGeom>
          <a:ln w="762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88000" y="2149552"/>
            <a:ext cx="8571838" cy="443030"/>
          </a:xfrm>
        </p:spPr>
        <p:txBody>
          <a:bodyPr tIns="0" anchor="t"/>
          <a:lstStyle>
            <a:lvl1pPr>
              <a:defRPr>
                <a:solidFill>
                  <a:srgbClr val="FFFFFF"/>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287338" y="2634372"/>
            <a:ext cx="8572500" cy="546100"/>
          </a:xfrm>
        </p:spPr>
        <p:txBody>
          <a:bodyPr tIns="0">
            <a:normAutofit/>
          </a:bodyPr>
          <a:lstStyle>
            <a:lvl1pPr marL="0" indent="0">
              <a:spcBef>
                <a:spcPts val="0"/>
              </a:spcBef>
              <a:buFontTx/>
              <a:buNone/>
              <a:defRPr sz="2600" b="0" i="0">
                <a:solidFill>
                  <a:srgbClr val="E7E7E7"/>
                </a:solidFill>
              </a:defRPr>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formal Cover 3">
    <p:spTree>
      <p:nvGrpSpPr>
        <p:cNvPr id="1" name=""/>
        <p:cNvGrpSpPr/>
        <p:nvPr/>
      </p:nvGrpSpPr>
      <p:grpSpPr>
        <a:xfrm>
          <a:off x="0" y="0"/>
          <a:ext cx="0" cy="0"/>
          <a:chOff x="0" y="0"/>
          <a:chExt cx="0" cy="0"/>
        </a:xfrm>
      </p:grpSpPr>
      <p:sp>
        <p:nvSpPr>
          <p:cNvPr id="7" name="Rectangle 7"/>
          <p:cNvSpPr/>
          <p:nvPr userDrawn="1"/>
        </p:nvSpPr>
        <p:spPr>
          <a:xfrm>
            <a:off x="293688" y="2243138"/>
            <a:ext cx="8567737" cy="4140200"/>
          </a:xfrm>
          <a:prstGeom prst="rect">
            <a:avLst/>
          </a:prstGeom>
          <a:solidFill>
            <a:srgbClr val="0082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0000" y="2527408"/>
            <a:ext cx="8571838" cy="443030"/>
          </a:xfrm>
        </p:spPr>
        <p:txBody>
          <a:bodyPr tIns="0" anchor="t"/>
          <a:lstStyle>
            <a:lvl1pPr>
              <a:defRPr>
                <a:solidFill>
                  <a:srgbClr val="FFFFFF"/>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US" dirty="0" smtClean="0"/>
              <a:t>Click to edit Master text styles</a:t>
            </a:r>
          </a:p>
        </p:txBody>
      </p:sp>
      <p:sp>
        <p:nvSpPr>
          <p:cNvPr id="12" name="Text Placeholder 11"/>
          <p:cNvSpPr>
            <a:spLocks noGrp="1"/>
          </p:cNvSpPr>
          <p:nvPr>
            <p:ph type="body" sz="quarter" idx="13"/>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US" dirty="0" smtClean="0"/>
              <a:t>Click to edit Master text styles</a:t>
            </a:r>
          </a:p>
        </p:txBody>
      </p:sp>
      <p:sp>
        <p:nvSpPr>
          <p:cNvPr id="14" name="Text Placeholder 13"/>
          <p:cNvSpPr>
            <a:spLocks noGrp="1"/>
          </p:cNvSpPr>
          <p:nvPr>
            <p:ph type="body" sz="quarter" idx="14"/>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US" dirty="0" smtClean="0"/>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7">
    <p:bg>
      <p:bgPr>
        <a:solidFill>
          <a:srgbClr val="BD7824"/>
        </a:solidFill>
        <a:effectLst/>
      </p:bgPr>
    </p:bg>
    <p:spTree>
      <p:nvGrpSpPr>
        <p:cNvPr id="1" name=""/>
        <p:cNvGrpSpPr/>
        <p:nvPr/>
      </p:nvGrpSpPr>
      <p:grpSpPr>
        <a:xfrm>
          <a:off x="0" y="0"/>
          <a:ext cx="0" cy="0"/>
          <a:chOff x="0" y="0"/>
          <a:chExt cx="0" cy="0"/>
        </a:xfrm>
      </p:grpSpPr>
      <p:cxnSp>
        <p:nvCxnSpPr>
          <p:cNvPr id="4" name="Straight Connector 6"/>
          <p:cNvCxnSpPr/>
          <p:nvPr userDrawn="1"/>
        </p:nvCxnSpPr>
        <p:spPr>
          <a:xfrm>
            <a:off x="287338" y="1917700"/>
            <a:ext cx="8569325" cy="1588"/>
          </a:xfrm>
          <a:prstGeom prst="line">
            <a:avLst/>
          </a:prstGeom>
          <a:ln w="762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88000" y="2149552"/>
            <a:ext cx="8571838" cy="443030"/>
          </a:xfrm>
        </p:spPr>
        <p:txBody>
          <a:bodyPr tIns="0" anchor="t"/>
          <a:lstStyle>
            <a:lvl1pPr>
              <a:defRPr>
                <a:solidFill>
                  <a:srgbClr val="FFFFFF"/>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287338" y="2634372"/>
            <a:ext cx="8572500" cy="546100"/>
          </a:xfrm>
        </p:spPr>
        <p:txBody>
          <a:bodyPr tIns="0">
            <a:normAutofit/>
          </a:bodyPr>
          <a:lstStyle>
            <a:lvl1pPr marL="0" indent="0">
              <a:spcBef>
                <a:spcPts val="0"/>
              </a:spcBef>
              <a:buFontTx/>
              <a:buNone/>
              <a:defRPr sz="2600" b="0" i="0">
                <a:solidFill>
                  <a:srgbClr val="E7E7E7"/>
                </a:solidFill>
              </a:defRPr>
            </a:lvl1pPr>
          </a:lstStyle>
          <a:p>
            <a:pPr lvl="0"/>
            <a:r>
              <a:rPr lang="en-US" dirty="0" smtClean="0"/>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8">
    <p:bg>
      <p:bgPr>
        <a:solidFill>
          <a:srgbClr val="E7B513"/>
        </a:solidFill>
        <a:effectLst/>
      </p:bgPr>
    </p:bg>
    <p:spTree>
      <p:nvGrpSpPr>
        <p:cNvPr id="1" name=""/>
        <p:cNvGrpSpPr/>
        <p:nvPr/>
      </p:nvGrpSpPr>
      <p:grpSpPr>
        <a:xfrm>
          <a:off x="0" y="0"/>
          <a:ext cx="0" cy="0"/>
          <a:chOff x="0" y="0"/>
          <a:chExt cx="0" cy="0"/>
        </a:xfrm>
      </p:grpSpPr>
      <p:cxnSp>
        <p:nvCxnSpPr>
          <p:cNvPr id="4" name="Straight Connector 6"/>
          <p:cNvCxnSpPr/>
          <p:nvPr userDrawn="1"/>
        </p:nvCxnSpPr>
        <p:spPr>
          <a:xfrm>
            <a:off x="287338" y="1917700"/>
            <a:ext cx="8569325" cy="1588"/>
          </a:xfrm>
          <a:prstGeom prst="line">
            <a:avLst/>
          </a:prstGeom>
          <a:ln w="7620" cap="flat" cmpd="sng" algn="ctr">
            <a:solidFill>
              <a:srgbClr val="0021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88000" y="2149552"/>
            <a:ext cx="8571838" cy="443030"/>
          </a:xfrm>
        </p:spPr>
        <p:txBody>
          <a:bodyPr tIns="0" anchor="t"/>
          <a:lstStyle>
            <a:lvl1pPr>
              <a:defRPr>
                <a:solidFill>
                  <a:srgbClr val="002147"/>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287338" y="2634372"/>
            <a:ext cx="8572500" cy="546100"/>
          </a:xfrm>
        </p:spPr>
        <p:txBody>
          <a:bodyPr tIns="0">
            <a:normAutofit/>
          </a:bodyPr>
          <a:lstStyle>
            <a:lvl1pPr marL="0" indent="0">
              <a:spcBef>
                <a:spcPts val="0"/>
              </a:spcBef>
              <a:buFontTx/>
              <a:buNone/>
              <a:defRPr sz="2600" b="0" i="0">
                <a:solidFill>
                  <a:srgbClr val="747679"/>
                </a:solidFill>
              </a:defRPr>
            </a:lvl1pPr>
          </a:lstStyle>
          <a:p>
            <a:pPr lvl="0"/>
            <a:r>
              <a:rPr lang="en-US" dirty="0"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9">
    <p:bg>
      <p:bgPr>
        <a:solidFill>
          <a:srgbClr val="4A1913"/>
        </a:solidFill>
        <a:effectLst/>
      </p:bgPr>
    </p:bg>
    <p:spTree>
      <p:nvGrpSpPr>
        <p:cNvPr id="1" name=""/>
        <p:cNvGrpSpPr/>
        <p:nvPr/>
      </p:nvGrpSpPr>
      <p:grpSpPr>
        <a:xfrm>
          <a:off x="0" y="0"/>
          <a:ext cx="0" cy="0"/>
          <a:chOff x="0" y="0"/>
          <a:chExt cx="0" cy="0"/>
        </a:xfrm>
      </p:grpSpPr>
      <p:cxnSp>
        <p:nvCxnSpPr>
          <p:cNvPr id="4" name="Straight Connector 6"/>
          <p:cNvCxnSpPr/>
          <p:nvPr userDrawn="1"/>
        </p:nvCxnSpPr>
        <p:spPr>
          <a:xfrm>
            <a:off x="287338" y="1917700"/>
            <a:ext cx="8569325" cy="1588"/>
          </a:xfrm>
          <a:prstGeom prst="line">
            <a:avLst/>
          </a:prstGeom>
          <a:ln w="762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88000" y="2149552"/>
            <a:ext cx="8571838" cy="443030"/>
          </a:xfrm>
        </p:spPr>
        <p:txBody>
          <a:bodyPr tIns="0" anchor="t"/>
          <a:lstStyle>
            <a:lvl1pPr>
              <a:defRPr>
                <a:solidFill>
                  <a:srgbClr val="FFFFFF"/>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287338" y="2634372"/>
            <a:ext cx="8572500" cy="546100"/>
          </a:xfrm>
        </p:spPr>
        <p:txBody>
          <a:bodyPr tIns="0">
            <a:normAutofit/>
          </a:bodyPr>
          <a:lstStyle>
            <a:lvl1pPr marL="0" indent="0">
              <a:spcBef>
                <a:spcPts val="0"/>
              </a:spcBef>
              <a:buFontTx/>
              <a:buNone/>
              <a:defRPr sz="2600" b="0" i="0">
                <a:solidFill>
                  <a:srgbClr val="E7E7E7"/>
                </a:solidFill>
              </a:defRPr>
            </a:lvl1pPr>
          </a:lstStyle>
          <a:p>
            <a:pPr lvl="0"/>
            <a:r>
              <a:rPr lang="en-US" dirty="0"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10">
    <p:bg>
      <p:bgPr>
        <a:solidFill>
          <a:srgbClr val="E8D3A5"/>
        </a:solidFill>
        <a:effectLst/>
      </p:bgPr>
    </p:bg>
    <p:spTree>
      <p:nvGrpSpPr>
        <p:cNvPr id="1" name=""/>
        <p:cNvGrpSpPr/>
        <p:nvPr/>
      </p:nvGrpSpPr>
      <p:grpSpPr>
        <a:xfrm>
          <a:off x="0" y="0"/>
          <a:ext cx="0" cy="0"/>
          <a:chOff x="0" y="0"/>
          <a:chExt cx="0" cy="0"/>
        </a:xfrm>
      </p:grpSpPr>
      <p:cxnSp>
        <p:nvCxnSpPr>
          <p:cNvPr id="4" name="Straight Connector 6"/>
          <p:cNvCxnSpPr/>
          <p:nvPr userDrawn="1"/>
        </p:nvCxnSpPr>
        <p:spPr>
          <a:xfrm>
            <a:off x="287338" y="1917700"/>
            <a:ext cx="8569325" cy="1588"/>
          </a:xfrm>
          <a:prstGeom prst="line">
            <a:avLst/>
          </a:prstGeom>
          <a:ln w="7620" cap="flat" cmpd="sng" algn="ctr">
            <a:solidFill>
              <a:srgbClr val="0021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88000" y="2149552"/>
            <a:ext cx="8571838" cy="443030"/>
          </a:xfrm>
        </p:spPr>
        <p:txBody>
          <a:bodyPr tIns="0" anchor="t"/>
          <a:lstStyle>
            <a:lvl1pPr>
              <a:defRPr>
                <a:solidFill>
                  <a:srgbClr val="002147"/>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287338" y="2634372"/>
            <a:ext cx="8572500" cy="546100"/>
          </a:xfrm>
        </p:spPr>
        <p:txBody>
          <a:bodyPr tIns="0">
            <a:normAutofit/>
          </a:bodyPr>
          <a:lstStyle>
            <a:lvl1pPr marL="0" indent="0">
              <a:spcBef>
                <a:spcPts val="0"/>
              </a:spcBef>
              <a:buFontTx/>
              <a:buNone/>
              <a:defRPr sz="2600" b="0" i="0">
                <a:solidFill>
                  <a:srgbClr val="747679"/>
                </a:solidFill>
              </a:defRPr>
            </a:lvl1pPr>
          </a:lstStyle>
          <a:p>
            <a:pPr lvl="0"/>
            <a:r>
              <a:rPr lang="en-US" dirty="0"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11">
    <p:bg>
      <p:bgPr>
        <a:solidFill>
          <a:srgbClr val="DC91AE"/>
        </a:solidFill>
        <a:effectLst/>
      </p:bgPr>
    </p:bg>
    <p:spTree>
      <p:nvGrpSpPr>
        <p:cNvPr id="1" name=""/>
        <p:cNvGrpSpPr/>
        <p:nvPr/>
      </p:nvGrpSpPr>
      <p:grpSpPr>
        <a:xfrm>
          <a:off x="0" y="0"/>
          <a:ext cx="0" cy="0"/>
          <a:chOff x="0" y="0"/>
          <a:chExt cx="0" cy="0"/>
        </a:xfrm>
      </p:grpSpPr>
      <p:cxnSp>
        <p:nvCxnSpPr>
          <p:cNvPr id="4" name="Straight Connector 6"/>
          <p:cNvCxnSpPr/>
          <p:nvPr userDrawn="1"/>
        </p:nvCxnSpPr>
        <p:spPr>
          <a:xfrm>
            <a:off x="287338" y="1917700"/>
            <a:ext cx="8569325" cy="1588"/>
          </a:xfrm>
          <a:prstGeom prst="line">
            <a:avLst/>
          </a:prstGeom>
          <a:ln w="7620" cap="flat" cmpd="sng" algn="ctr">
            <a:solidFill>
              <a:srgbClr val="0021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88000" y="2149552"/>
            <a:ext cx="8571838" cy="443030"/>
          </a:xfrm>
        </p:spPr>
        <p:txBody>
          <a:bodyPr tIns="0" anchor="t"/>
          <a:lstStyle>
            <a:lvl1pPr>
              <a:defRPr>
                <a:solidFill>
                  <a:srgbClr val="002147"/>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287338" y="2634372"/>
            <a:ext cx="8572500" cy="546100"/>
          </a:xfrm>
        </p:spPr>
        <p:txBody>
          <a:bodyPr tIns="0">
            <a:normAutofit/>
          </a:bodyPr>
          <a:lstStyle>
            <a:lvl1pPr marL="0" indent="0">
              <a:spcBef>
                <a:spcPts val="0"/>
              </a:spcBef>
              <a:buFontTx/>
              <a:buNone/>
              <a:defRPr sz="2600" b="0" i="0">
                <a:solidFill>
                  <a:srgbClr val="FFFFFF"/>
                </a:solidFill>
              </a:defRPr>
            </a:lvl1pPr>
          </a:lstStyle>
          <a:p>
            <a:pPr lvl="0"/>
            <a:r>
              <a:rPr lang="en-US" dirty="0"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12">
    <p:bg>
      <p:bgPr>
        <a:solidFill>
          <a:srgbClr val="717EBD"/>
        </a:solidFill>
        <a:effectLst/>
      </p:bgPr>
    </p:bg>
    <p:spTree>
      <p:nvGrpSpPr>
        <p:cNvPr id="1" name=""/>
        <p:cNvGrpSpPr/>
        <p:nvPr/>
      </p:nvGrpSpPr>
      <p:grpSpPr>
        <a:xfrm>
          <a:off x="0" y="0"/>
          <a:ext cx="0" cy="0"/>
          <a:chOff x="0" y="0"/>
          <a:chExt cx="0" cy="0"/>
        </a:xfrm>
      </p:grpSpPr>
      <p:cxnSp>
        <p:nvCxnSpPr>
          <p:cNvPr id="4" name="Straight Connector 6"/>
          <p:cNvCxnSpPr/>
          <p:nvPr userDrawn="1"/>
        </p:nvCxnSpPr>
        <p:spPr>
          <a:xfrm>
            <a:off x="287338" y="1917700"/>
            <a:ext cx="8569325" cy="1588"/>
          </a:xfrm>
          <a:prstGeom prst="line">
            <a:avLst/>
          </a:prstGeom>
          <a:ln w="762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88000" y="2149552"/>
            <a:ext cx="8571838" cy="443030"/>
          </a:xfrm>
        </p:spPr>
        <p:txBody>
          <a:bodyPr tIns="0" anchor="t"/>
          <a:lstStyle>
            <a:lvl1pPr>
              <a:defRPr>
                <a:solidFill>
                  <a:srgbClr val="FFFFFF"/>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287338" y="2634372"/>
            <a:ext cx="8572500" cy="546100"/>
          </a:xfrm>
        </p:spPr>
        <p:txBody>
          <a:bodyPr tIns="0">
            <a:normAutofit/>
          </a:bodyPr>
          <a:lstStyle>
            <a:lvl1pPr marL="0" indent="0">
              <a:spcBef>
                <a:spcPts val="0"/>
              </a:spcBef>
              <a:buFontTx/>
              <a:buNone/>
              <a:defRPr sz="2600" b="0" i="0">
                <a:solidFill>
                  <a:srgbClr val="E7E7E7"/>
                </a:solidFill>
              </a:defRPr>
            </a:lvl1pPr>
          </a:lstStyle>
          <a:p>
            <a:pPr lvl="0"/>
            <a:r>
              <a:rPr lang="en-US" dirty="0"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13">
    <p:bg>
      <p:bgPr>
        <a:solidFill>
          <a:srgbClr val="E7E7E7"/>
        </a:solidFill>
        <a:effectLst/>
      </p:bgPr>
    </p:bg>
    <p:spTree>
      <p:nvGrpSpPr>
        <p:cNvPr id="1" name=""/>
        <p:cNvGrpSpPr/>
        <p:nvPr/>
      </p:nvGrpSpPr>
      <p:grpSpPr>
        <a:xfrm>
          <a:off x="0" y="0"/>
          <a:ext cx="0" cy="0"/>
          <a:chOff x="0" y="0"/>
          <a:chExt cx="0" cy="0"/>
        </a:xfrm>
      </p:grpSpPr>
      <p:cxnSp>
        <p:nvCxnSpPr>
          <p:cNvPr id="4" name="Straight Connector 6"/>
          <p:cNvCxnSpPr/>
          <p:nvPr userDrawn="1"/>
        </p:nvCxnSpPr>
        <p:spPr>
          <a:xfrm>
            <a:off x="287338" y="1917700"/>
            <a:ext cx="8569325" cy="1588"/>
          </a:xfrm>
          <a:prstGeom prst="line">
            <a:avLst/>
          </a:prstGeom>
          <a:ln w="7620" cap="flat" cmpd="sng" algn="ctr">
            <a:solidFill>
              <a:srgbClr val="0021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88000" y="2149552"/>
            <a:ext cx="8571838" cy="443030"/>
          </a:xfrm>
        </p:spPr>
        <p:txBody>
          <a:bodyPr tIns="0" anchor="t"/>
          <a:lstStyle>
            <a:lvl1pPr>
              <a:defRPr>
                <a:solidFill>
                  <a:srgbClr val="002147"/>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287338" y="2634372"/>
            <a:ext cx="8572500" cy="546100"/>
          </a:xfrm>
        </p:spPr>
        <p:txBody>
          <a:bodyPr tIns="0">
            <a:normAutofit/>
          </a:bodyPr>
          <a:lstStyle>
            <a:lvl1pPr marL="0" indent="0">
              <a:spcBef>
                <a:spcPts val="0"/>
              </a:spcBef>
              <a:buFontTx/>
              <a:buNone/>
              <a:defRPr sz="2600" b="0" i="0">
                <a:solidFill>
                  <a:srgbClr val="747679"/>
                </a:solidFill>
              </a:defRPr>
            </a:lvl1pPr>
          </a:lstStyle>
          <a:p>
            <a:pPr lvl="0"/>
            <a:r>
              <a:rPr lang="en-US" dirty="0" smtClean="0"/>
              <a:t>Click to 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our Reference">
    <p:spTree>
      <p:nvGrpSpPr>
        <p:cNvPr id="1" name=""/>
        <p:cNvGrpSpPr/>
        <p:nvPr/>
      </p:nvGrpSpPr>
      <p:grpSpPr>
        <a:xfrm>
          <a:off x="0" y="0"/>
          <a:ext cx="0" cy="0"/>
          <a:chOff x="0" y="0"/>
          <a:chExt cx="0" cy="0"/>
        </a:xfrm>
      </p:grpSpPr>
      <p:sp>
        <p:nvSpPr>
          <p:cNvPr id="6" name="Rectangle 5"/>
          <p:cNvSpPr/>
          <p:nvPr userDrawn="1"/>
        </p:nvSpPr>
        <p:spPr>
          <a:xfrm>
            <a:off x="3859213" y="5486400"/>
            <a:ext cx="1635125" cy="1154113"/>
          </a:xfrm>
          <a:prstGeom prst="rect">
            <a:avLst/>
          </a:prstGeom>
          <a:solidFill>
            <a:srgbClr val="898A17"/>
          </a:solidFill>
          <a:ln>
            <a:noFill/>
          </a:ln>
          <a:effectLst/>
        </p:spPr>
        <p:style>
          <a:lnRef idx="1">
            <a:schemeClr val="accent1"/>
          </a:lnRef>
          <a:fillRef idx="3">
            <a:schemeClr val="accent1"/>
          </a:fillRef>
          <a:effectRef idx="2">
            <a:schemeClr val="accent1"/>
          </a:effectRef>
          <a:fontRef idx="minor">
            <a:schemeClr val="lt1"/>
          </a:fontRef>
        </p:style>
        <p:txBody>
          <a:bodyPr lIns="504000" tIns="0" rIns="0" bIns="0" anchor="ctr"/>
          <a:lstStyle/>
          <a:p>
            <a:pPr fontAlgn="auto">
              <a:spcBef>
                <a:spcPts val="0"/>
              </a:spcBef>
              <a:spcAft>
                <a:spcPts val="0"/>
              </a:spcAft>
              <a:defRPr/>
            </a:pPr>
            <a:r>
              <a:rPr lang="en-US" dirty="0"/>
              <a:t>R: 137</a:t>
            </a:r>
          </a:p>
          <a:p>
            <a:pPr fontAlgn="auto">
              <a:spcBef>
                <a:spcPts val="0"/>
              </a:spcBef>
              <a:spcAft>
                <a:spcPts val="0"/>
              </a:spcAft>
              <a:defRPr/>
            </a:pPr>
            <a:r>
              <a:rPr lang="en-US" dirty="0"/>
              <a:t>G: 138</a:t>
            </a:r>
          </a:p>
          <a:p>
            <a:pPr fontAlgn="auto">
              <a:spcBef>
                <a:spcPts val="0"/>
              </a:spcBef>
              <a:spcAft>
                <a:spcPts val="0"/>
              </a:spcAft>
              <a:defRPr/>
            </a:pPr>
            <a:r>
              <a:rPr lang="en-US" dirty="0"/>
              <a:t>B: 23</a:t>
            </a:r>
          </a:p>
        </p:txBody>
      </p:sp>
      <p:sp>
        <p:nvSpPr>
          <p:cNvPr id="7" name="Rectangle 6"/>
          <p:cNvSpPr/>
          <p:nvPr userDrawn="1"/>
        </p:nvSpPr>
        <p:spPr>
          <a:xfrm>
            <a:off x="3859213" y="3182938"/>
            <a:ext cx="1635125" cy="1058862"/>
          </a:xfrm>
          <a:prstGeom prst="rect">
            <a:avLst/>
          </a:prstGeom>
          <a:solidFill>
            <a:srgbClr val="9C132E"/>
          </a:solidFill>
          <a:ln>
            <a:noFill/>
          </a:ln>
          <a:effectLst/>
        </p:spPr>
        <p:style>
          <a:lnRef idx="1">
            <a:schemeClr val="accent1"/>
          </a:lnRef>
          <a:fillRef idx="3">
            <a:schemeClr val="accent1"/>
          </a:fillRef>
          <a:effectRef idx="2">
            <a:schemeClr val="accent1"/>
          </a:effectRef>
          <a:fontRef idx="minor">
            <a:schemeClr val="lt1"/>
          </a:fontRef>
        </p:style>
        <p:txBody>
          <a:bodyPr lIns="504000" rIns="0" bIns="0" anchor="ctr"/>
          <a:lstStyle/>
          <a:p>
            <a:pPr fontAlgn="auto">
              <a:spcBef>
                <a:spcPts val="0"/>
              </a:spcBef>
              <a:spcAft>
                <a:spcPts val="0"/>
              </a:spcAft>
              <a:defRPr/>
            </a:pPr>
            <a:r>
              <a:rPr lang="en-US" dirty="0"/>
              <a:t>R: 156</a:t>
            </a:r>
          </a:p>
          <a:p>
            <a:pPr fontAlgn="auto">
              <a:spcBef>
                <a:spcPts val="0"/>
              </a:spcBef>
              <a:spcAft>
                <a:spcPts val="0"/>
              </a:spcAft>
              <a:defRPr/>
            </a:pPr>
            <a:r>
              <a:rPr lang="en-US" dirty="0"/>
              <a:t>G: 19</a:t>
            </a:r>
          </a:p>
          <a:p>
            <a:pPr fontAlgn="auto">
              <a:spcBef>
                <a:spcPts val="0"/>
              </a:spcBef>
              <a:spcAft>
                <a:spcPts val="0"/>
              </a:spcAft>
              <a:defRPr/>
            </a:pPr>
            <a:r>
              <a:rPr lang="en-US" dirty="0"/>
              <a:t>B: 46</a:t>
            </a:r>
          </a:p>
        </p:txBody>
      </p:sp>
      <p:sp>
        <p:nvSpPr>
          <p:cNvPr id="8" name="Rectangle 7"/>
          <p:cNvSpPr/>
          <p:nvPr userDrawn="1"/>
        </p:nvSpPr>
        <p:spPr>
          <a:xfrm>
            <a:off x="3859213" y="4291013"/>
            <a:ext cx="1635125" cy="1155700"/>
          </a:xfrm>
          <a:prstGeom prst="rect">
            <a:avLst/>
          </a:prstGeom>
          <a:solidFill>
            <a:srgbClr val="5D4B0A"/>
          </a:solidFill>
          <a:ln>
            <a:noFill/>
          </a:ln>
          <a:effectLst/>
        </p:spPr>
        <p:style>
          <a:lnRef idx="1">
            <a:schemeClr val="accent1"/>
          </a:lnRef>
          <a:fillRef idx="3">
            <a:schemeClr val="accent1"/>
          </a:fillRef>
          <a:effectRef idx="2">
            <a:schemeClr val="accent1"/>
          </a:effectRef>
          <a:fontRef idx="minor">
            <a:schemeClr val="lt1"/>
          </a:fontRef>
        </p:style>
        <p:txBody>
          <a:bodyPr lIns="504000" rIns="0" bIns="0" anchor="ctr"/>
          <a:lstStyle/>
          <a:p>
            <a:pPr fontAlgn="auto">
              <a:spcBef>
                <a:spcPts val="0"/>
              </a:spcBef>
              <a:spcAft>
                <a:spcPts val="0"/>
              </a:spcAft>
              <a:defRPr/>
            </a:pPr>
            <a:r>
              <a:rPr lang="en-US" dirty="0"/>
              <a:t>R: 93</a:t>
            </a:r>
          </a:p>
          <a:p>
            <a:pPr fontAlgn="auto">
              <a:spcBef>
                <a:spcPts val="0"/>
              </a:spcBef>
              <a:spcAft>
                <a:spcPts val="0"/>
              </a:spcAft>
              <a:defRPr/>
            </a:pPr>
            <a:r>
              <a:rPr lang="en-US" dirty="0"/>
              <a:t>G: 75</a:t>
            </a:r>
          </a:p>
          <a:p>
            <a:pPr fontAlgn="auto">
              <a:spcBef>
                <a:spcPts val="0"/>
              </a:spcBef>
              <a:spcAft>
                <a:spcPts val="0"/>
              </a:spcAft>
              <a:defRPr/>
            </a:pPr>
            <a:r>
              <a:rPr lang="en-US" dirty="0"/>
              <a:t>B: 10</a:t>
            </a:r>
          </a:p>
        </p:txBody>
      </p:sp>
      <p:sp>
        <p:nvSpPr>
          <p:cNvPr id="9" name="Rectangle 8"/>
          <p:cNvSpPr/>
          <p:nvPr userDrawn="1"/>
        </p:nvSpPr>
        <p:spPr>
          <a:xfrm>
            <a:off x="7234238" y="4291013"/>
            <a:ext cx="1633537" cy="1155700"/>
          </a:xfrm>
          <a:prstGeom prst="rect">
            <a:avLst/>
          </a:prstGeom>
          <a:solidFill>
            <a:srgbClr val="717EBD"/>
          </a:solidFill>
          <a:ln>
            <a:noFill/>
          </a:ln>
          <a:effectLst/>
        </p:spPr>
        <p:style>
          <a:lnRef idx="1">
            <a:schemeClr val="accent1"/>
          </a:lnRef>
          <a:fillRef idx="3">
            <a:schemeClr val="accent1"/>
          </a:fillRef>
          <a:effectRef idx="2">
            <a:schemeClr val="accent1"/>
          </a:effectRef>
          <a:fontRef idx="minor">
            <a:schemeClr val="lt1"/>
          </a:fontRef>
        </p:style>
        <p:txBody>
          <a:bodyPr lIns="504000" bIns="0" anchor="ctr"/>
          <a:lstStyle/>
          <a:p>
            <a:pPr fontAlgn="auto">
              <a:spcBef>
                <a:spcPts val="0"/>
              </a:spcBef>
              <a:spcAft>
                <a:spcPts val="0"/>
              </a:spcAft>
              <a:defRPr/>
            </a:pPr>
            <a:r>
              <a:rPr lang="en-US" dirty="0"/>
              <a:t>R: 113</a:t>
            </a:r>
          </a:p>
          <a:p>
            <a:pPr fontAlgn="auto">
              <a:spcBef>
                <a:spcPts val="0"/>
              </a:spcBef>
              <a:spcAft>
                <a:spcPts val="0"/>
              </a:spcAft>
              <a:defRPr/>
            </a:pPr>
            <a:r>
              <a:rPr lang="en-US" dirty="0"/>
              <a:t>G: 126</a:t>
            </a:r>
          </a:p>
          <a:p>
            <a:pPr fontAlgn="auto">
              <a:spcBef>
                <a:spcPts val="0"/>
              </a:spcBef>
              <a:spcAft>
                <a:spcPts val="0"/>
              </a:spcAft>
              <a:defRPr/>
            </a:pPr>
            <a:r>
              <a:rPr lang="en-US" dirty="0"/>
              <a:t>B: 189</a:t>
            </a:r>
          </a:p>
        </p:txBody>
      </p:sp>
      <p:sp>
        <p:nvSpPr>
          <p:cNvPr id="10" name="Rectangle 9"/>
          <p:cNvSpPr/>
          <p:nvPr userDrawn="1"/>
        </p:nvSpPr>
        <p:spPr>
          <a:xfrm>
            <a:off x="304800" y="5486400"/>
            <a:ext cx="1633538" cy="1154113"/>
          </a:xfrm>
          <a:prstGeom prst="rect">
            <a:avLst/>
          </a:prstGeom>
          <a:solidFill>
            <a:srgbClr val="747679"/>
          </a:solidFill>
          <a:ln>
            <a:noFill/>
          </a:ln>
          <a:effectLst/>
        </p:spPr>
        <p:style>
          <a:lnRef idx="1">
            <a:schemeClr val="accent1"/>
          </a:lnRef>
          <a:fillRef idx="3">
            <a:schemeClr val="accent1"/>
          </a:fillRef>
          <a:effectRef idx="2">
            <a:schemeClr val="accent1"/>
          </a:effectRef>
          <a:fontRef idx="minor">
            <a:schemeClr val="lt1"/>
          </a:fontRef>
        </p:style>
        <p:txBody>
          <a:bodyPr lIns="504000" tIns="0" bIns="0" anchor="ctr"/>
          <a:lstStyle/>
          <a:p>
            <a:pPr fontAlgn="auto">
              <a:spcBef>
                <a:spcPts val="0"/>
              </a:spcBef>
              <a:spcAft>
                <a:spcPts val="0"/>
              </a:spcAft>
              <a:defRPr/>
            </a:pPr>
            <a:r>
              <a:rPr lang="en-US" dirty="0"/>
              <a:t>R: 116</a:t>
            </a:r>
          </a:p>
          <a:p>
            <a:pPr fontAlgn="auto">
              <a:spcBef>
                <a:spcPts val="0"/>
              </a:spcBef>
              <a:spcAft>
                <a:spcPts val="0"/>
              </a:spcAft>
              <a:defRPr/>
            </a:pPr>
            <a:r>
              <a:rPr lang="en-US" dirty="0"/>
              <a:t>G: 118</a:t>
            </a:r>
          </a:p>
          <a:p>
            <a:pPr fontAlgn="auto">
              <a:spcBef>
                <a:spcPts val="0"/>
              </a:spcBef>
              <a:spcAft>
                <a:spcPts val="0"/>
              </a:spcAft>
              <a:defRPr/>
            </a:pPr>
            <a:r>
              <a:rPr lang="en-US" dirty="0"/>
              <a:t>B: 121</a:t>
            </a:r>
          </a:p>
        </p:txBody>
      </p:sp>
      <p:sp>
        <p:nvSpPr>
          <p:cNvPr id="11" name="Rectangle 10"/>
          <p:cNvSpPr/>
          <p:nvPr userDrawn="1"/>
        </p:nvSpPr>
        <p:spPr>
          <a:xfrm>
            <a:off x="5540375" y="5484813"/>
            <a:ext cx="1633538" cy="1155700"/>
          </a:xfrm>
          <a:prstGeom prst="rect">
            <a:avLst/>
          </a:prstGeom>
          <a:solidFill>
            <a:srgbClr val="4A1913"/>
          </a:solidFill>
          <a:ln>
            <a:noFill/>
          </a:ln>
          <a:effectLst/>
        </p:spPr>
        <p:style>
          <a:lnRef idx="1">
            <a:schemeClr val="accent1"/>
          </a:lnRef>
          <a:fillRef idx="3">
            <a:schemeClr val="accent1"/>
          </a:fillRef>
          <a:effectRef idx="2">
            <a:schemeClr val="accent1"/>
          </a:effectRef>
          <a:fontRef idx="minor">
            <a:schemeClr val="lt1"/>
          </a:fontRef>
        </p:style>
        <p:txBody>
          <a:bodyPr lIns="504000" bIns="0" anchor="ctr"/>
          <a:lstStyle/>
          <a:p>
            <a:pPr fontAlgn="auto">
              <a:spcBef>
                <a:spcPts val="0"/>
              </a:spcBef>
              <a:spcAft>
                <a:spcPts val="0"/>
              </a:spcAft>
              <a:defRPr/>
            </a:pPr>
            <a:r>
              <a:rPr lang="en-US" dirty="0"/>
              <a:t>R: 74</a:t>
            </a:r>
          </a:p>
          <a:p>
            <a:pPr fontAlgn="auto">
              <a:spcBef>
                <a:spcPts val="0"/>
              </a:spcBef>
              <a:spcAft>
                <a:spcPts val="0"/>
              </a:spcAft>
              <a:defRPr/>
            </a:pPr>
            <a:r>
              <a:rPr lang="en-US" dirty="0"/>
              <a:t>G: 25</a:t>
            </a:r>
          </a:p>
          <a:p>
            <a:pPr fontAlgn="auto">
              <a:spcBef>
                <a:spcPts val="0"/>
              </a:spcBef>
              <a:spcAft>
                <a:spcPts val="0"/>
              </a:spcAft>
              <a:defRPr/>
            </a:pPr>
            <a:r>
              <a:rPr lang="en-US" dirty="0"/>
              <a:t>B: 19</a:t>
            </a:r>
          </a:p>
        </p:txBody>
      </p:sp>
      <p:sp>
        <p:nvSpPr>
          <p:cNvPr id="12" name="Rectangle 11"/>
          <p:cNvSpPr/>
          <p:nvPr userDrawn="1"/>
        </p:nvSpPr>
        <p:spPr>
          <a:xfrm>
            <a:off x="5545138" y="3190875"/>
            <a:ext cx="1633537" cy="1058863"/>
          </a:xfrm>
          <a:prstGeom prst="rect">
            <a:avLst/>
          </a:prstGeom>
          <a:solidFill>
            <a:srgbClr val="BD7824"/>
          </a:solidFill>
          <a:ln>
            <a:noFill/>
          </a:ln>
          <a:effectLst/>
        </p:spPr>
        <p:style>
          <a:lnRef idx="1">
            <a:schemeClr val="accent1"/>
          </a:lnRef>
          <a:fillRef idx="3">
            <a:schemeClr val="accent1"/>
          </a:fillRef>
          <a:effectRef idx="2">
            <a:schemeClr val="accent1"/>
          </a:effectRef>
          <a:fontRef idx="minor">
            <a:schemeClr val="lt1"/>
          </a:fontRef>
        </p:style>
        <p:txBody>
          <a:bodyPr lIns="504000" bIns="0" anchor="ctr"/>
          <a:lstStyle/>
          <a:p>
            <a:pPr fontAlgn="auto">
              <a:spcBef>
                <a:spcPts val="0"/>
              </a:spcBef>
              <a:spcAft>
                <a:spcPts val="0"/>
              </a:spcAft>
              <a:defRPr/>
            </a:pPr>
            <a:r>
              <a:rPr lang="en-US" dirty="0"/>
              <a:t>R: 189</a:t>
            </a:r>
          </a:p>
          <a:p>
            <a:pPr fontAlgn="auto">
              <a:spcBef>
                <a:spcPts val="0"/>
              </a:spcBef>
              <a:spcAft>
                <a:spcPts val="0"/>
              </a:spcAft>
              <a:defRPr/>
            </a:pPr>
            <a:r>
              <a:rPr lang="en-US" dirty="0"/>
              <a:t>G: 120</a:t>
            </a:r>
          </a:p>
          <a:p>
            <a:pPr fontAlgn="auto">
              <a:spcBef>
                <a:spcPts val="0"/>
              </a:spcBef>
              <a:spcAft>
                <a:spcPts val="0"/>
              </a:spcAft>
              <a:defRPr/>
            </a:pPr>
            <a:r>
              <a:rPr lang="en-US" dirty="0"/>
              <a:t>B: 36</a:t>
            </a:r>
          </a:p>
        </p:txBody>
      </p:sp>
      <p:sp>
        <p:nvSpPr>
          <p:cNvPr id="13" name="Rectangle 12"/>
          <p:cNvSpPr/>
          <p:nvPr userDrawn="1"/>
        </p:nvSpPr>
        <p:spPr>
          <a:xfrm>
            <a:off x="5545138" y="4291013"/>
            <a:ext cx="1633537" cy="1155700"/>
          </a:xfrm>
          <a:prstGeom prst="rect">
            <a:avLst/>
          </a:prstGeom>
          <a:solidFill>
            <a:srgbClr val="E7B513"/>
          </a:solidFill>
          <a:ln>
            <a:noFill/>
          </a:ln>
          <a:effectLst/>
        </p:spPr>
        <p:style>
          <a:lnRef idx="1">
            <a:schemeClr val="accent1"/>
          </a:lnRef>
          <a:fillRef idx="3">
            <a:schemeClr val="accent1"/>
          </a:fillRef>
          <a:effectRef idx="2">
            <a:schemeClr val="accent1"/>
          </a:effectRef>
          <a:fontRef idx="minor">
            <a:schemeClr val="lt1"/>
          </a:fontRef>
        </p:style>
        <p:txBody>
          <a:bodyPr lIns="504000" bIns="0" anchor="ctr"/>
          <a:lstStyle/>
          <a:p>
            <a:pPr fontAlgn="auto">
              <a:spcBef>
                <a:spcPts val="0"/>
              </a:spcBef>
              <a:spcAft>
                <a:spcPts val="0"/>
              </a:spcAft>
              <a:defRPr/>
            </a:pPr>
            <a:r>
              <a:rPr lang="en-US" dirty="0"/>
              <a:t>R: 231</a:t>
            </a:r>
          </a:p>
          <a:p>
            <a:pPr fontAlgn="auto">
              <a:spcBef>
                <a:spcPts val="0"/>
              </a:spcBef>
              <a:spcAft>
                <a:spcPts val="0"/>
              </a:spcAft>
              <a:defRPr/>
            </a:pPr>
            <a:r>
              <a:rPr lang="en-US" dirty="0"/>
              <a:t>G: 181</a:t>
            </a:r>
          </a:p>
          <a:p>
            <a:pPr fontAlgn="auto">
              <a:spcBef>
                <a:spcPts val="0"/>
              </a:spcBef>
              <a:spcAft>
                <a:spcPts val="0"/>
              </a:spcAft>
              <a:defRPr/>
            </a:pPr>
            <a:r>
              <a:rPr lang="en-US" dirty="0"/>
              <a:t>B: 19</a:t>
            </a:r>
          </a:p>
        </p:txBody>
      </p:sp>
      <p:sp>
        <p:nvSpPr>
          <p:cNvPr id="14" name="Rectangle 13"/>
          <p:cNvSpPr/>
          <p:nvPr userDrawn="1"/>
        </p:nvSpPr>
        <p:spPr>
          <a:xfrm>
            <a:off x="7239000" y="1924050"/>
            <a:ext cx="1635125" cy="1225550"/>
          </a:xfrm>
          <a:prstGeom prst="rect">
            <a:avLst/>
          </a:prstGeom>
          <a:solidFill>
            <a:srgbClr val="E8D3A5"/>
          </a:solidFill>
          <a:ln>
            <a:noFill/>
          </a:ln>
          <a:effectLst/>
        </p:spPr>
        <p:style>
          <a:lnRef idx="1">
            <a:schemeClr val="accent1"/>
          </a:lnRef>
          <a:fillRef idx="3">
            <a:schemeClr val="accent1"/>
          </a:fillRef>
          <a:effectRef idx="2">
            <a:schemeClr val="accent1"/>
          </a:effectRef>
          <a:fontRef idx="minor">
            <a:schemeClr val="lt1"/>
          </a:fontRef>
        </p:style>
        <p:txBody>
          <a:bodyPr lIns="504000" bIns="0" anchor="ctr"/>
          <a:lstStyle/>
          <a:p>
            <a:pPr fontAlgn="auto">
              <a:spcBef>
                <a:spcPts val="0"/>
              </a:spcBef>
              <a:spcAft>
                <a:spcPts val="0"/>
              </a:spcAft>
              <a:defRPr/>
            </a:pPr>
            <a:r>
              <a:rPr lang="en-US" dirty="0"/>
              <a:t>R: 232</a:t>
            </a:r>
          </a:p>
          <a:p>
            <a:pPr fontAlgn="auto">
              <a:spcBef>
                <a:spcPts val="0"/>
              </a:spcBef>
              <a:spcAft>
                <a:spcPts val="0"/>
              </a:spcAft>
              <a:defRPr/>
            </a:pPr>
            <a:r>
              <a:rPr lang="en-US" dirty="0"/>
              <a:t>G: 211</a:t>
            </a:r>
          </a:p>
          <a:p>
            <a:pPr fontAlgn="auto">
              <a:spcBef>
                <a:spcPts val="0"/>
              </a:spcBef>
              <a:spcAft>
                <a:spcPts val="0"/>
              </a:spcAft>
              <a:defRPr/>
            </a:pPr>
            <a:r>
              <a:rPr lang="en-US" dirty="0"/>
              <a:t>B: 165</a:t>
            </a:r>
          </a:p>
        </p:txBody>
      </p:sp>
      <p:sp>
        <p:nvSpPr>
          <p:cNvPr id="15" name="Rectangle 14"/>
          <p:cNvSpPr/>
          <p:nvPr userDrawn="1"/>
        </p:nvSpPr>
        <p:spPr>
          <a:xfrm>
            <a:off x="7239000" y="3190875"/>
            <a:ext cx="1635125" cy="1058863"/>
          </a:xfrm>
          <a:prstGeom prst="rect">
            <a:avLst/>
          </a:prstGeom>
          <a:solidFill>
            <a:srgbClr val="DC91AE"/>
          </a:solidFill>
          <a:ln>
            <a:noFill/>
          </a:ln>
          <a:effectLst/>
        </p:spPr>
        <p:style>
          <a:lnRef idx="1">
            <a:schemeClr val="accent1"/>
          </a:lnRef>
          <a:fillRef idx="3">
            <a:schemeClr val="accent1"/>
          </a:fillRef>
          <a:effectRef idx="2">
            <a:schemeClr val="accent1"/>
          </a:effectRef>
          <a:fontRef idx="minor">
            <a:schemeClr val="lt1"/>
          </a:fontRef>
        </p:style>
        <p:txBody>
          <a:bodyPr lIns="504000" bIns="0" anchor="ctr"/>
          <a:lstStyle/>
          <a:p>
            <a:pPr fontAlgn="auto">
              <a:spcBef>
                <a:spcPts val="0"/>
              </a:spcBef>
              <a:spcAft>
                <a:spcPts val="0"/>
              </a:spcAft>
              <a:defRPr/>
            </a:pPr>
            <a:r>
              <a:rPr lang="en-US" dirty="0"/>
              <a:t>R: 220</a:t>
            </a:r>
          </a:p>
          <a:p>
            <a:pPr fontAlgn="auto">
              <a:spcBef>
                <a:spcPts val="0"/>
              </a:spcBef>
              <a:spcAft>
                <a:spcPts val="0"/>
              </a:spcAft>
              <a:defRPr/>
            </a:pPr>
            <a:r>
              <a:rPr lang="en-US" dirty="0"/>
              <a:t>G: 145</a:t>
            </a:r>
          </a:p>
          <a:p>
            <a:pPr fontAlgn="auto">
              <a:spcBef>
                <a:spcPts val="0"/>
              </a:spcBef>
              <a:spcAft>
                <a:spcPts val="0"/>
              </a:spcAft>
              <a:defRPr/>
            </a:pPr>
            <a:r>
              <a:rPr lang="en-US" dirty="0"/>
              <a:t>B: 174</a:t>
            </a:r>
          </a:p>
        </p:txBody>
      </p:sp>
      <p:sp>
        <p:nvSpPr>
          <p:cNvPr id="16" name="Rectangle 15"/>
          <p:cNvSpPr/>
          <p:nvPr userDrawn="1"/>
        </p:nvSpPr>
        <p:spPr>
          <a:xfrm>
            <a:off x="304800" y="1920875"/>
            <a:ext cx="1633538" cy="1225550"/>
          </a:xfrm>
          <a:prstGeom prst="rect">
            <a:avLst/>
          </a:prstGeom>
          <a:solidFill>
            <a:srgbClr val="002147"/>
          </a:solidFill>
          <a:ln>
            <a:noFill/>
          </a:ln>
          <a:effectLst/>
        </p:spPr>
        <p:style>
          <a:lnRef idx="1">
            <a:schemeClr val="accent1"/>
          </a:lnRef>
          <a:fillRef idx="3">
            <a:schemeClr val="accent1"/>
          </a:fillRef>
          <a:effectRef idx="2">
            <a:schemeClr val="accent1"/>
          </a:effectRef>
          <a:fontRef idx="minor">
            <a:schemeClr val="lt1"/>
          </a:fontRef>
        </p:style>
        <p:txBody>
          <a:bodyPr lIns="504000" rIns="0" bIns="0" anchor="ctr"/>
          <a:lstStyle/>
          <a:p>
            <a:pPr fontAlgn="auto">
              <a:spcBef>
                <a:spcPts val="0"/>
              </a:spcBef>
              <a:spcAft>
                <a:spcPts val="0"/>
              </a:spcAft>
              <a:defRPr/>
            </a:pPr>
            <a:r>
              <a:rPr lang="en-US" dirty="0"/>
              <a:t>R: 0</a:t>
            </a:r>
          </a:p>
          <a:p>
            <a:pPr fontAlgn="auto">
              <a:spcBef>
                <a:spcPts val="0"/>
              </a:spcBef>
              <a:spcAft>
                <a:spcPts val="0"/>
              </a:spcAft>
              <a:defRPr/>
            </a:pPr>
            <a:r>
              <a:rPr lang="en-US" dirty="0"/>
              <a:t>G: 33</a:t>
            </a:r>
          </a:p>
          <a:p>
            <a:pPr fontAlgn="auto">
              <a:spcBef>
                <a:spcPts val="0"/>
              </a:spcBef>
              <a:spcAft>
                <a:spcPts val="0"/>
              </a:spcAft>
              <a:defRPr/>
            </a:pPr>
            <a:r>
              <a:rPr lang="en-US" dirty="0"/>
              <a:t>B: 71</a:t>
            </a:r>
          </a:p>
        </p:txBody>
      </p:sp>
      <p:sp>
        <p:nvSpPr>
          <p:cNvPr id="18" name="Rectangle 17"/>
          <p:cNvSpPr/>
          <p:nvPr userDrawn="1"/>
        </p:nvSpPr>
        <p:spPr>
          <a:xfrm>
            <a:off x="304800" y="4289425"/>
            <a:ext cx="1633538" cy="115411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504000" tIns="0" rIns="0" bIns="0" anchor="ctr"/>
          <a:lstStyle/>
          <a:p>
            <a:pPr fontAlgn="auto">
              <a:spcBef>
                <a:spcPts val="0"/>
              </a:spcBef>
              <a:spcAft>
                <a:spcPts val="0"/>
              </a:spcAft>
              <a:defRPr/>
            </a:pPr>
            <a:r>
              <a:rPr lang="en-US" dirty="0"/>
              <a:t>R: 0</a:t>
            </a:r>
          </a:p>
          <a:p>
            <a:pPr fontAlgn="auto">
              <a:spcBef>
                <a:spcPts val="0"/>
              </a:spcBef>
              <a:spcAft>
                <a:spcPts val="0"/>
              </a:spcAft>
              <a:defRPr/>
            </a:pPr>
            <a:r>
              <a:rPr lang="en-US" dirty="0"/>
              <a:t>G: 0</a:t>
            </a:r>
          </a:p>
          <a:p>
            <a:pPr fontAlgn="auto">
              <a:spcBef>
                <a:spcPts val="0"/>
              </a:spcBef>
              <a:spcAft>
                <a:spcPts val="0"/>
              </a:spcAft>
              <a:defRPr/>
            </a:pPr>
            <a:r>
              <a:rPr lang="en-US" dirty="0"/>
              <a:t>B: 0</a:t>
            </a:r>
          </a:p>
        </p:txBody>
      </p:sp>
      <p:sp>
        <p:nvSpPr>
          <p:cNvPr id="19" name="Rectangle 18"/>
          <p:cNvSpPr/>
          <p:nvPr userDrawn="1"/>
        </p:nvSpPr>
        <p:spPr>
          <a:xfrm>
            <a:off x="3859213" y="1920875"/>
            <a:ext cx="1635125" cy="1225550"/>
          </a:xfrm>
          <a:prstGeom prst="rect">
            <a:avLst/>
          </a:prstGeom>
          <a:solidFill>
            <a:srgbClr val="0082C0"/>
          </a:solidFill>
          <a:ln>
            <a:noFill/>
          </a:ln>
          <a:effectLst/>
        </p:spPr>
        <p:style>
          <a:lnRef idx="1">
            <a:schemeClr val="accent1"/>
          </a:lnRef>
          <a:fillRef idx="3">
            <a:schemeClr val="accent1"/>
          </a:fillRef>
          <a:effectRef idx="2">
            <a:schemeClr val="accent1"/>
          </a:effectRef>
          <a:fontRef idx="minor">
            <a:schemeClr val="lt1"/>
          </a:fontRef>
        </p:style>
        <p:txBody>
          <a:bodyPr lIns="504000" rIns="0" bIns="0" anchor="ctr"/>
          <a:lstStyle/>
          <a:p>
            <a:pPr fontAlgn="auto">
              <a:spcBef>
                <a:spcPts val="0"/>
              </a:spcBef>
              <a:spcAft>
                <a:spcPts val="0"/>
              </a:spcAft>
              <a:defRPr/>
            </a:pPr>
            <a:r>
              <a:rPr lang="en-US" dirty="0"/>
              <a:t>R: 0</a:t>
            </a:r>
          </a:p>
          <a:p>
            <a:pPr fontAlgn="auto">
              <a:spcBef>
                <a:spcPts val="0"/>
              </a:spcBef>
              <a:spcAft>
                <a:spcPts val="0"/>
              </a:spcAft>
              <a:defRPr/>
            </a:pPr>
            <a:r>
              <a:rPr lang="en-US" dirty="0"/>
              <a:t>G: 130</a:t>
            </a:r>
          </a:p>
          <a:p>
            <a:pPr fontAlgn="auto">
              <a:spcBef>
                <a:spcPts val="0"/>
              </a:spcBef>
              <a:spcAft>
                <a:spcPts val="0"/>
              </a:spcAft>
              <a:defRPr/>
            </a:pPr>
            <a:r>
              <a:rPr lang="en-US" dirty="0"/>
              <a:t>B: 192</a:t>
            </a:r>
          </a:p>
        </p:txBody>
      </p:sp>
      <p:sp>
        <p:nvSpPr>
          <p:cNvPr id="20" name="Rectangle 19"/>
          <p:cNvSpPr/>
          <p:nvPr userDrawn="1"/>
        </p:nvSpPr>
        <p:spPr>
          <a:xfrm>
            <a:off x="5545138" y="1924050"/>
            <a:ext cx="1633537" cy="1225550"/>
          </a:xfrm>
          <a:prstGeom prst="rect">
            <a:avLst/>
          </a:prstGeom>
          <a:solidFill>
            <a:srgbClr val="4B3242"/>
          </a:solidFill>
          <a:ln>
            <a:noFill/>
          </a:ln>
          <a:effectLst/>
        </p:spPr>
        <p:style>
          <a:lnRef idx="1">
            <a:schemeClr val="accent1"/>
          </a:lnRef>
          <a:fillRef idx="3">
            <a:schemeClr val="accent1"/>
          </a:fillRef>
          <a:effectRef idx="2">
            <a:schemeClr val="accent1"/>
          </a:effectRef>
          <a:fontRef idx="minor">
            <a:schemeClr val="lt1"/>
          </a:fontRef>
        </p:style>
        <p:txBody>
          <a:bodyPr lIns="504000" bIns="0" anchor="ctr"/>
          <a:lstStyle/>
          <a:p>
            <a:pPr fontAlgn="auto">
              <a:spcBef>
                <a:spcPts val="0"/>
              </a:spcBef>
              <a:spcAft>
                <a:spcPts val="0"/>
              </a:spcAft>
              <a:defRPr/>
            </a:pPr>
            <a:r>
              <a:rPr lang="en-US" dirty="0"/>
              <a:t>R: 75</a:t>
            </a:r>
          </a:p>
          <a:p>
            <a:pPr fontAlgn="auto">
              <a:spcBef>
                <a:spcPts val="0"/>
              </a:spcBef>
              <a:spcAft>
                <a:spcPts val="0"/>
              </a:spcAft>
              <a:defRPr/>
            </a:pPr>
            <a:r>
              <a:rPr lang="en-US" dirty="0"/>
              <a:t>G: 50</a:t>
            </a:r>
          </a:p>
          <a:p>
            <a:pPr fontAlgn="auto">
              <a:spcBef>
                <a:spcPts val="0"/>
              </a:spcBef>
              <a:spcAft>
                <a:spcPts val="0"/>
              </a:spcAft>
              <a:defRPr/>
            </a:pPr>
            <a:r>
              <a:rPr lang="en-US" dirty="0"/>
              <a:t>B: 66</a:t>
            </a:r>
          </a:p>
        </p:txBody>
      </p:sp>
      <p:sp>
        <p:nvSpPr>
          <p:cNvPr id="21" name="Rectangle 22"/>
          <p:cNvSpPr/>
          <p:nvPr userDrawn="1"/>
        </p:nvSpPr>
        <p:spPr>
          <a:xfrm>
            <a:off x="7239000" y="5494338"/>
            <a:ext cx="1633538" cy="1155700"/>
          </a:xfrm>
          <a:prstGeom prst="rect">
            <a:avLst/>
          </a:prstGeom>
          <a:solidFill>
            <a:srgbClr val="E7E7E7"/>
          </a:solidFill>
          <a:ln>
            <a:noFill/>
          </a:ln>
          <a:effectLst/>
        </p:spPr>
        <p:style>
          <a:lnRef idx="1">
            <a:schemeClr val="accent1"/>
          </a:lnRef>
          <a:fillRef idx="3">
            <a:schemeClr val="accent1"/>
          </a:fillRef>
          <a:effectRef idx="2">
            <a:schemeClr val="accent1"/>
          </a:effectRef>
          <a:fontRef idx="minor">
            <a:schemeClr val="lt1"/>
          </a:fontRef>
        </p:style>
        <p:txBody>
          <a:bodyPr lIns="504000" anchor="ctr"/>
          <a:lstStyle/>
          <a:p>
            <a:pPr fontAlgn="auto">
              <a:spcBef>
                <a:spcPts val="0"/>
              </a:spcBef>
              <a:spcAft>
                <a:spcPts val="0"/>
              </a:spcAft>
              <a:defRPr/>
            </a:pPr>
            <a:r>
              <a:rPr lang="en-US" dirty="0">
                <a:solidFill>
                  <a:schemeClr val="tx1"/>
                </a:solidFill>
              </a:rPr>
              <a:t>R: 231</a:t>
            </a:r>
          </a:p>
          <a:p>
            <a:pPr fontAlgn="auto">
              <a:spcBef>
                <a:spcPts val="0"/>
              </a:spcBef>
              <a:spcAft>
                <a:spcPts val="0"/>
              </a:spcAft>
              <a:defRPr/>
            </a:pPr>
            <a:r>
              <a:rPr lang="en-US" dirty="0">
                <a:solidFill>
                  <a:schemeClr val="tx1"/>
                </a:solidFill>
              </a:rPr>
              <a:t>G: 231</a:t>
            </a:r>
          </a:p>
          <a:p>
            <a:pPr fontAlgn="auto">
              <a:spcBef>
                <a:spcPts val="0"/>
              </a:spcBef>
              <a:spcAft>
                <a:spcPts val="0"/>
              </a:spcAft>
              <a:defRPr/>
            </a:pPr>
            <a:r>
              <a:rPr lang="en-US" dirty="0">
                <a:solidFill>
                  <a:schemeClr val="tx1"/>
                </a:solidFill>
              </a:rPr>
              <a:t>B: 231</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Text Placeholder 22"/>
          <p:cNvSpPr>
            <a:spLocks noGrp="1"/>
          </p:cNvSpPr>
          <p:nvPr>
            <p:ph type="body" sz="quarter" idx="12"/>
          </p:nvPr>
        </p:nvSpPr>
        <p:spPr>
          <a:xfrm>
            <a:off x="287338" y="1269657"/>
            <a:ext cx="1486532" cy="485775"/>
          </a:xfrm>
        </p:spPr>
        <p:txBody>
          <a:bodyPr/>
          <a:lstStyle>
            <a:lvl1pPr>
              <a:buNone/>
              <a:defRPr>
                <a:solidFill>
                  <a:srgbClr val="747679"/>
                </a:solidFill>
              </a:defRPr>
            </a:lvl1pPr>
          </a:lstStyle>
          <a:p>
            <a:pPr lvl="0"/>
            <a:r>
              <a:rPr lang="en-US" dirty="0" smtClean="0"/>
              <a:t>Click to edit Master text styles</a:t>
            </a:r>
          </a:p>
        </p:txBody>
      </p:sp>
      <p:sp>
        <p:nvSpPr>
          <p:cNvPr id="17" name="Text Placeholder 22"/>
          <p:cNvSpPr>
            <a:spLocks noGrp="1"/>
          </p:cNvSpPr>
          <p:nvPr>
            <p:ph type="body" sz="quarter" idx="13"/>
          </p:nvPr>
        </p:nvSpPr>
        <p:spPr>
          <a:xfrm>
            <a:off x="3865326" y="1269657"/>
            <a:ext cx="2887487" cy="485775"/>
          </a:xfrm>
        </p:spPr>
        <p:txBody>
          <a:bodyPr/>
          <a:lstStyle>
            <a:lvl1pPr>
              <a:buNone/>
              <a:defRPr>
                <a:solidFill>
                  <a:srgbClr val="747679"/>
                </a:solidFill>
              </a:defRPr>
            </a:lvl1pPr>
          </a:lstStyle>
          <a:p>
            <a:pPr lvl="0"/>
            <a:r>
              <a:rPr lang="en-US" dirty="0"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Presentation name </a:t>
            </a:r>
            <a:r>
              <a:rPr lang="en-US" b="0">
                <a:solidFill>
                  <a:srgbClr val="747679"/>
                </a:solidFill>
              </a:rPr>
              <a:t>Presenter Name and Date</a:t>
            </a:r>
          </a:p>
        </p:txBody>
      </p:sp>
      <p:sp>
        <p:nvSpPr>
          <p:cNvPr id="3" name="Slide Number Placeholder 5"/>
          <p:cNvSpPr>
            <a:spLocks noGrp="1"/>
          </p:cNvSpPr>
          <p:nvPr>
            <p:ph type="sldNum" sz="quarter" idx="11"/>
          </p:nvPr>
        </p:nvSpPr>
        <p:spPr/>
        <p:txBody>
          <a:bodyPr/>
          <a:lstStyle>
            <a:lvl1pPr>
              <a:defRPr/>
            </a:lvl1pPr>
          </a:lstStyle>
          <a:p>
            <a:pPr>
              <a:defRPr/>
            </a:pPr>
            <a:fld id="{1DEFF6EE-8044-4379-BAAD-73E2FC77EBB6}"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General Text">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287338" y="1269657"/>
            <a:ext cx="6936756" cy="485775"/>
          </a:xfrm>
        </p:spPr>
        <p:txBody>
          <a:bodyPr tIns="0">
            <a:noAutofit/>
          </a:bodyPr>
          <a:lstStyle>
            <a:lvl1pPr marL="0" indent="0" algn="l">
              <a:spcBef>
                <a:spcPts val="0"/>
              </a:spcBef>
              <a:buFontTx/>
              <a:buNone/>
              <a:defRPr sz="3600" b="0" i="0" baseline="0">
                <a:solidFill>
                  <a:srgbClr val="002147"/>
                </a:solidFill>
                <a:latin typeface="+mj-lt"/>
              </a:defRPr>
            </a:lvl1pPr>
          </a:lstStyle>
          <a:p>
            <a:pPr lvl="0"/>
            <a:r>
              <a:rPr lang="en-US" dirty="0" smtClean="0"/>
              <a:t>Click to edit Master text styles</a:t>
            </a:r>
          </a:p>
        </p:txBody>
      </p:sp>
      <p:sp>
        <p:nvSpPr>
          <p:cNvPr id="9" name="Text Placeholder 8"/>
          <p:cNvSpPr>
            <a:spLocks noGrp="1"/>
          </p:cNvSpPr>
          <p:nvPr>
            <p:ph type="body" sz="quarter" idx="14"/>
          </p:nvPr>
        </p:nvSpPr>
        <p:spPr>
          <a:xfrm>
            <a:off x="293688" y="2110852"/>
            <a:ext cx="8566150" cy="4267723"/>
          </a:xfrm>
          <a:noFill/>
          <a:ln>
            <a:noFill/>
          </a:ln>
        </p:spPr>
        <p:txBody>
          <a:bodyPr/>
          <a:lstStyle>
            <a:lvl1pPr>
              <a:defRPr sz="2600" baseline="0">
                <a:solidFill>
                  <a:srgbClr val="777777"/>
                </a:solidFill>
              </a:defRPr>
            </a:lvl1pPr>
            <a:lvl2pPr>
              <a:defRPr baseline="0">
                <a:solidFill>
                  <a:srgbClr val="777777"/>
                </a:solidFill>
              </a:defRPr>
            </a:lvl2pPr>
            <a:lvl3pPr>
              <a:defRPr baseline="0">
                <a:solidFill>
                  <a:srgbClr val="777777"/>
                </a:solidFill>
              </a:defRPr>
            </a:lvl3pPr>
            <a:lvl4pPr>
              <a:defRPr baseline="0">
                <a:solidFill>
                  <a:srgbClr val="777777"/>
                </a:solidFill>
              </a:defRPr>
            </a:lvl4pPr>
            <a:lvl5pPr>
              <a:defRPr baseline="0">
                <a:solidFill>
                  <a:srgbClr val="777777"/>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5"/>
          </p:nvPr>
        </p:nvSpPr>
        <p:spPr/>
        <p:txBody>
          <a:bodyPr/>
          <a:lstStyle>
            <a:lvl1pPr>
              <a:defRPr/>
            </a:lvl1pPr>
          </a:lstStyle>
          <a:p>
            <a:pPr>
              <a:defRPr/>
            </a:pPr>
            <a:fld id="{7085ABC2-6463-4A29-892A-505B03C8F0C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rmal Cover 4">
    <p:spTree>
      <p:nvGrpSpPr>
        <p:cNvPr id="1" name=""/>
        <p:cNvGrpSpPr/>
        <p:nvPr/>
      </p:nvGrpSpPr>
      <p:grpSpPr>
        <a:xfrm>
          <a:off x="0" y="0"/>
          <a:ext cx="0" cy="0"/>
          <a:chOff x="0" y="0"/>
          <a:chExt cx="0" cy="0"/>
        </a:xfrm>
      </p:grpSpPr>
      <p:sp>
        <p:nvSpPr>
          <p:cNvPr id="7" name="Rectangle 7"/>
          <p:cNvSpPr/>
          <p:nvPr userDrawn="1"/>
        </p:nvSpPr>
        <p:spPr>
          <a:xfrm>
            <a:off x="293688" y="2243138"/>
            <a:ext cx="8567737" cy="4140200"/>
          </a:xfrm>
          <a:prstGeom prst="rect">
            <a:avLst/>
          </a:prstGeom>
          <a:solidFill>
            <a:srgbClr val="9C132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0000" y="2527408"/>
            <a:ext cx="8571838" cy="443030"/>
          </a:xfrm>
        </p:spPr>
        <p:txBody>
          <a:bodyPr tIns="0" anchor="t"/>
          <a:lstStyle>
            <a:lvl1pPr>
              <a:defRPr>
                <a:solidFill>
                  <a:srgbClr val="FFFFFF"/>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US" dirty="0" smtClean="0"/>
              <a:t>Click to edit Master text styles</a:t>
            </a:r>
          </a:p>
        </p:txBody>
      </p:sp>
      <p:sp>
        <p:nvSpPr>
          <p:cNvPr id="12" name="Text Placeholder 11"/>
          <p:cNvSpPr>
            <a:spLocks noGrp="1"/>
          </p:cNvSpPr>
          <p:nvPr>
            <p:ph type="body" sz="quarter" idx="13"/>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US" dirty="0" smtClean="0"/>
              <a:t>Click to edit Master text styles</a:t>
            </a:r>
          </a:p>
        </p:txBody>
      </p:sp>
      <p:sp>
        <p:nvSpPr>
          <p:cNvPr id="14" name="Text Placeholder 13"/>
          <p:cNvSpPr>
            <a:spLocks noGrp="1"/>
          </p:cNvSpPr>
          <p:nvPr>
            <p:ph type="body" sz="quarter" idx="14"/>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US" dirty="0"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p:txBody>
          <a:bodyPr/>
          <a:lstStyle>
            <a:lvl1pPr>
              <a:defRPr/>
            </a:lvl1pPr>
          </a:lstStyle>
          <a:p>
            <a:pPr>
              <a:defRPr/>
            </a:pPr>
            <a:fld id="{0C9DD1CA-24B4-4D9A-9884-9F6634B81329}" type="slidenum">
              <a:rPr lang="en-GB"/>
              <a:pPr>
                <a:defRPr/>
              </a:pPr>
              <a:t>‹#›</a:t>
            </a:fld>
            <a:endParaRPr lang="en-GB"/>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General Text">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287338" y="1269657"/>
            <a:ext cx="6936756" cy="485775"/>
          </a:xfrm>
        </p:spPr>
        <p:txBody>
          <a:bodyPr tIns="0">
            <a:noAutofit/>
          </a:bodyPr>
          <a:lstStyle>
            <a:lvl1pPr marL="0" indent="0" algn="l">
              <a:spcBef>
                <a:spcPts val="0"/>
              </a:spcBef>
              <a:buFontTx/>
              <a:buNone/>
              <a:defRPr sz="3600" b="0" i="0" baseline="0">
                <a:solidFill>
                  <a:srgbClr val="002147"/>
                </a:solidFill>
                <a:latin typeface="+mj-lt"/>
              </a:defRPr>
            </a:lvl1pPr>
          </a:lstStyle>
          <a:p>
            <a:pPr lvl="0"/>
            <a:r>
              <a:rPr lang="en-US" dirty="0" smtClean="0"/>
              <a:t>Click to edit Master text styles</a:t>
            </a:r>
          </a:p>
        </p:txBody>
      </p:sp>
      <p:sp>
        <p:nvSpPr>
          <p:cNvPr id="9" name="Text Placeholder 8"/>
          <p:cNvSpPr>
            <a:spLocks noGrp="1"/>
          </p:cNvSpPr>
          <p:nvPr>
            <p:ph type="body" sz="quarter" idx="14"/>
          </p:nvPr>
        </p:nvSpPr>
        <p:spPr>
          <a:xfrm>
            <a:off x="293688" y="2110852"/>
            <a:ext cx="8566150" cy="4267723"/>
          </a:xfrm>
          <a:noFill/>
          <a:ln>
            <a:noFill/>
          </a:ln>
        </p:spPr>
        <p:txBody>
          <a:bodyPr/>
          <a:lstStyle>
            <a:lvl1pPr>
              <a:defRPr sz="2600" baseline="0">
                <a:solidFill>
                  <a:srgbClr val="777777"/>
                </a:solidFill>
              </a:defRPr>
            </a:lvl1pPr>
            <a:lvl2pPr>
              <a:defRPr baseline="0">
                <a:solidFill>
                  <a:srgbClr val="777777"/>
                </a:solidFill>
              </a:defRPr>
            </a:lvl2pPr>
            <a:lvl3pPr>
              <a:defRPr baseline="0">
                <a:solidFill>
                  <a:srgbClr val="777777"/>
                </a:solidFill>
              </a:defRPr>
            </a:lvl3pPr>
            <a:lvl4pPr>
              <a:defRPr baseline="0">
                <a:solidFill>
                  <a:srgbClr val="777777"/>
                </a:solidFill>
              </a:defRPr>
            </a:lvl4pPr>
            <a:lvl5pPr>
              <a:defRPr baseline="0">
                <a:solidFill>
                  <a:srgbClr val="777777"/>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5"/>
          </p:nvPr>
        </p:nvSpPr>
        <p:spPr/>
        <p:txBody>
          <a:bodyPr/>
          <a:lstStyle>
            <a:lvl1pPr>
              <a:defRPr/>
            </a:lvl1pPr>
          </a:lstStyle>
          <a:p>
            <a:pPr>
              <a:defRPr/>
            </a:pPr>
            <a:fld id="{D71B68A7-78C4-4CDB-A9BC-F75FC729F99E}"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General Text">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287338" y="1269657"/>
            <a:ext cx="6936756" cy="485775"/>
          </a:xfrm>
        </p:spPr>
        <p:txBody>
          <a:bodyPr tIns="0">
            <a:noAutofit/>
          </a:bodyPr>
          <a:lstStyle>
            <a:lvl1pPr marL="0" indent="0" algn="l">
              <a:spcBef>
                <a:spcPts val="0"/>
              </a:spcBef>
              <a:buFontTx/>
              <a:buNone/>
              <a:defRPr sz="3600" b="0" i="0" baseline="0">
                <a:solidFill>
                  <a:srgbClr val="002147"/>
                </a:solidFill>
                <a:latin typeface="+mj-lt"/>
              </a:defRPr>
            </a:lvl1pPr>
          </a:lstStyle>
          <a:p>
            <a:pPr lvl="0"/>
            <a:r>
              <a:rPr lang="en-US" dirty="0" smtClean="0"/>
              <a:t>Click to edit Master text styles</a:t>
            </a:r>
          </a:p>
        </p:txBody>
      </p:sp>
      <p:sp>
        <p:nvSpPr>
          <p:cNvPr id="9" name="Text Placeholder 8"/>
          <p:cNvSpPr>
            <a:spLocks noGrp="1"/>
          </p:cNvSpPr>
          <p:nvPr>
            <p:ph type="body" sz="quarter" idx="14"/>
          </p:nvPr>
        </p:nvSpPr>
        <p:spPr>
          <a:xfrm>
            <a:off x="293688" y="2110852"/>
            <a:ext cx="8566150" cy="4267723"/>
          </a:xfrm>
          <a:noFill/>
          <a:ln>
            <a:noFill/>
          </a:ln>
        </p:spPr>
        <p:txBody>
          <a:bodyPr/>
          <a:lstStyle>
            <a:lvl1pPr>
              <a:defRPr sz="2600" baseline="0">
                <a:solidFill>
                  <a:srgbClr val="777777"/>
                </a:solidFill>
              </a:defRPr>
            </a:lvl1pPr>
            <a:lvl2pPr>
              <a:defRPr baseline="0">
                <a:solidFill>
                  <a:srgbClr val="777777"/>
                </a:solidFill>
              </a:defRPr>
            </a:lvl2pPr>
            <a:lvl3pPr>
              <a:defRPr baseline="0">
                <a:solidFill>
                  <a:srgbClr val="777777"/>
                </a:solidFill>
              </a:defRPr>
            </a:lvl3pPr>
            <a:lvl4pPr>
              <a:defRPr baseline="0">
                <a:solidFill>
                  <a:srgbClr val="777777"/>
                </a:solidFill>
              </a:defRPr>
            </a:lvl4pPr>
            <a:lvl5pPr>
              <a:defRPr baseline="0">
                <a:solidFill>
                  <a:srgbClr val="777777"/>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5"/>
          </p:nvPr>
        </p:nvSpPr>
        <p:spPr/>
        <p:txBody>
          <a:bodyPr/>
          <a:lstStyle>
            <a:lvl1pPr>
              <a:defRPr/>
            </a:lvl1pPr>
          </a:lstStyle>
          <a:p>
            <a:pPr>
              <a:defRPr/>
            </a:pPr>
            <a:fld id="{2604AA7B-6BB6-4DD1-93E5-6B17109AEDC9}"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_General Text">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287338" y="1269657"/>
            <a:ext cx="6936756" cy="485775"/>
          </a:xfrm>
        </p:spPr>
        <p:txBody>
          <a:bodyPr tIns="0">
            <a:noAutofit/>
          </a:bodyPr>
          <a:lstStyle>
            <a:lvl1pPr marL="0" indent="0" algn="l">
              <a:spcBef>
                <a:spcPts val="0"/>
              </a:spcBef>
              <a:buFontTx/>
              <a:buNone/>
              <a:defRPr sz="3600" b="0" i="0" baseline="0">
                <a:solidFill>
                  <a:srgbClr val="002147"/>
                </a:solidFill>
                <a:latin typeface="+mj-lt"/>
              </a:defRPr>
            </a:lvl1pPr>
          </a:lstStyle>
          <a:p>
            <a:pPr lvl="0"/>
            <a:r>
              <a:rPr lang="en-US" dirty="0" smtClean="0"/>
              <a:t>Click to edit Master text styles</a:t>
            </a:r>
          </a:p>
        </p:txBody>
      </p:sp>
      <p:sp>
        <p:nvSpPr>
          <p:cNvPr id="9" name="Text Placeholder 8"/>
          <p:cNvSpPr>
            <a:spLocks noGrp="1"/>
          </p:cNvSpPr>
          <p:nvPr>
            <p:ph type="body" sz="quarter" idx="14"/>
          </p:nvPr>
        </p:nvSpPr>
        <p:spPr>
          <a:xfrm>
            <a:off x="293688" y="2110852"/>
            <a:ext cx="8566150" cy="4267723"/>
          </a:xfrm>
          <a:noFill/>
          <a:ln>
            <a:noFill/>
          </a:ln>
        </p:spPr>
        <p:txBody>
          <a:bodyPr/>
          <a:lstStyle>
            <a:lvl1pPr>
              <a:defRPr sz="2600" baseline="0">
                <a:solidFill>
                  <a:srgbClr val="777777"/>
                </a:solidFill>
              </a:defRPr>
            </a:lvl1pPr>
            <a:lvl2pPr>
              <a:defRPr baseline="0">
                <a:solidFill>
                  <a:srgbClr val="777777"/>
                </a:solidFill>
              </a:defRPr>
            </a:lvl2pPr>
            <a:lvl3pPr>
              <a:defRPr baseline="0">
                <a:solidFill>
                  <a:srgbClr val="777777"/>
                </a:solidFill>
              </a:defRPr>
            </a:lvl3pPr>
            <a:lvl4pPr>
              <a:defRPr baseline="0">
                <a:solidFill>
                  <a:srgbClr val="777777"/>
                </a:solidFill>
              </a:defRPr>
            </a:lvl4pPr>
            <a:lvl5pPr>
              <a:defRPr baseline="0">
                <a:solidFill>
                  <a:srgbClr val="777777"/>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5"/>
          </p:nvPr>
        </p:nvSpPr>
        <p:spPr/>
        <p:txBody>
          <a:bodyPr/>
          <a:lstStyle>
            <a:lvl1pPr>
              <a:defRPr/>
            </a:lvl1pPr>
          </a:lstStyle>
          <a:p>
            <a:pPr>
              <a:defRPr/>
            </a:pPr>
            <a:fld id="{B49288A7-DAB4-4527-A508-9E3AAAB0789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formal Cover 5">
    <p:spTree>
      <p:nvGrpSpPr>
        <p:cNvPr id="1" name=""/>
        <p:cNvGrpSpPr/>
        <p:nvPr/>
      </p:nvGrpSpPr>
      <p:grpSpPr>
        <a:xfrm>
          <a:off x="0" y="0"/>
          <a:ext cx="0" cy="0"/>
          <a:chOff x="0" y="0"/>
          <a:chExt cx="0" cy="0"/>
        </a:xfrm>
      </p:grpSpPr>
      <p:sp>
        <p:nvSpPr>
          <p:cNvPr id="7" name="Rectangle 7"/>
          <p:cNvSpPr/>
          <p:nvPr userDrawn="1"/>
        </p:nvSpPr>
        <p:spPr>
          <a:xfrm>
            <a:off x="293688" y="2243138"/>
            <a:ext cx="8567737" cy="4140200"/>
          </a:xfrm>
          <a:prstGeom prst="rect">
            <a:avLst/>
          </a:prstGeom>
          <a:solidFill>
            <a:srgbClr val="5D4B0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0000" y="2527408"/>
            <a:ext cx="8571838" cy="443030"/>
          </a:xfrm>
        </p:spPr>
        <p:txBody>
          <a:bodyPr tIns="0" anchor="t"/>
          <a:lstStyle>
            <a:lvl1pPr>
              <a:defRPr>
                <a:solidFill>
                  <a:srgbClr val="FFFFFF"/>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US" dirty="0" smtClean="0"/>
              <a:t>Click to edit Master text styles</a:t>
            </a:r>
          </a:p>
        </p:txBody>
      </p:sp>
      <p:sp>
        <p:nvSpPr>
          <p:cNvPr id="12" name="Text Placeholder 11"/>
          <p:cNvSpPr>
            <a:spLocks noGrp="1"/>
          </p:cNvSpPr>
          <p:nvPr>
            <p:ph type="body" sz="quarter" idx="13"/>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US" dirty="0" smtClean="0"/>
              <a:t>Click to edit Master text styles</a:t>
            </a:r>
          </a:p>
        </p:txBody>
      </p:sp>
      <p:sp>
        <p:nvSpPr>
          <p:cNvPr id="14" name="Text Placeholder 13"/>
          <p:cNvSpPr>
            <a:spLocks noGrp="1"/>
          </p:cNvSpPr>
          <p:nvPr>
            <p:ph type="body" sz="quarter" idx="14"/>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formal Cover 6">
    <p:spTree>
      <p:nvGrpSpPr>
        <p:cNvPr id="1" name=""/>
        <p:cNvGrpSpPr/>
        <p:nvPr/>
      </p:nvGrpSpPr>
      <p:grpSpPr>
        <a:xfrm>
          <a:off x="0" y="0"/>
          <a:ext cx="0" cy="0"/>
          <a:chOff x="0" y="0"/>
          <a:chExt cx="0" cy="0"/>
        </a:xfrm>
      </p:grpSpPr>
      <p:sp>
        <p:nvSpPr>
          <p:cNvPr id="7" name="Rectangle 7"/>
          <p:cNvSpPr/>
          <p:nvPr userDrawn="1"/>
        </p:nvSpPr>
        <p:spPr>
          <a:xfrm>
            <a:off x="293688" y="2243138"/>
            <a:ext cx="8567737" cy="4140200"/>
          </a:xfrm>
          <a:prstGeom prst="rect">
            <a:avLst/>
          </a:prstGeom>
          <a:solidFill>
            <a:srgbClr val="898A1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0000" y="2527408"/>
            <a:ext cx="8571838" cy="443030"/>
          </a:xfrm>
        </p:spPr>
        <p:txBody>
          <a:bodyPr tIns="0" anchor="t"/>
          <a:lstStyle>
            <a:lvl1pPr>
              <a:defRPr>
                <a:solidFill>
                  <a:srgbClr val="FFFFFF"/>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US" dirty="0" smtClean="0"/>
              <a:t>Click to edit Master text styles</a:t>
            </a:r>
          </a:p>
        </p:txBody>
      </p:sp>
      <p:sp>
        <p:nvSpPr>
          <p:cNvPr id="12" name="Text Placeholder 11"/>
          <p:cNvSpPr>
            <a:spLocks noGrp="1"/>
          </p:cNvSpPr>
          <p:nvPr>
            <p:ph type="body" sz="quarter" idx="13"/>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US" dirty="0" smtClean="0"/>
              <a:t>Click to edit Master text styles</a:t>
            </a:r>
          </a:p>
        </p:txBody>
      </p:sp>
      <p:sp>
        <p:nvSpPr>
          <p:cNvPr id="14" name="Text Placeholder 13"/>
          <p:cNvSpPr>
            <a:spLocks noGrp="1"/>
          </p:cNvSpPr>
          <p:nvPr>
            <p:ph type="body" sz="quarter" idx="14"/>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formal Cover 7">
    <p:spTree>
      <p:nvGrpSpPr>
        <p:cNvPr id="1" name=""/>
        <p:cNvGrpSpPr/>
        <p:nvPr/>
      </p:nvGrpSpPr>
      <p:grpSpPr>
        <a:xfrm>
          <a:off x="0" y="0"/>
          <a:ext cx="0" cy="0"/>
          <a:chOff x="0" y="0"/>
          <a:chExt cx="0" cy="0"/>
        </a:xfrm>
      </p:grpSpPr>
      <p:sp>
        <p:nvSpPr>
          <p:cNvPr id="7" name="Rectangle 7"/>
          <p:cNvSpPr/>
          <p:nvPr userDrawn="1"/>
        </p:nvSpPr>
        <p:spPr>
          <a:xfrm>
            <a:off x="293688" y="2243138"/>
            <a:ext cx="8567737" cy="4140200"/>
          </a:xfrm>
          <a:prstGeom prst="rect">
            <a:avLst/>
          </a:prstGeom>
          <a:solidFill>
            <a:srgbClr val="4B324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0000" y="2527408"/>
            <a:ext cx="8571838" cy="443030"/>
          </a:xfrm>
        </p:spPr>
        <p:txBody>
          <a:bodyPr tIns="0" anchor="t"/>
          <a:lstStyle>
            <a:lvl1pPr>
              <a:defRPr>
                <a:solidFill>
                  <a:srgbClr val="FFFFFF"/>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US" dirty="0" smtClean="0"/>
              <a:t>Click to edit Master text styles</a:t>
            </a:r>
          </a:p>
        </p:txBody>
      </p:sp>
      <p:sp>
        <p:nvSpPr>
          <p:cNvPr id="12" name="Text Placeholder 11"/>
          <p:cNvSpPr>
            <a:spLocks noGrp="1"/>
          </p:cNvSpPr>
          <p:nvPr>
            <p:ph type="body" sz="quarter" idx="13"/>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US" dirty="0" smtClean="0"/>
              <a:t>Click to edit Master text styles</a:t>
            </a:r>
          </a:p>
        </p:txBody>
      </p:sp>
      <p:sp>
        <p:nvSpPr>
          <p:cNvPr id="14" name="Text Placeholder 13"/>
          <p:cNvSpPr>
            <a:spLocks noGrp="1"/>
          </p:cNvSpPr>
          <p:nvPr>
            <p:ph type="body" sz="quarter" idx="14"/>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formal Cover 8">
    <p:spTree>
      <p:nvGrpSpPr>
        <p:cNvPr id="1" name=""/>
        <p:cNvGrpSpPr/>
        <p:nvPr/>
      </p:nvGrpSpPr>
      <p:grpSpPr>
        <a:xfrm>
          <a:off x="0" y="0"/>
          <a:ext cx="0" cy="0"/>
          <a:chOff x="0" y="0"/>
          <a:chExt cx="0" cy="0"/>
        </a:xfrm>
      </p:grpSpPr>
      <p:sp>
        <p:nvSpPr>
          <p:cNvPr id="7" name="Rectangle 7"/>
          <p:cNvSpPr/>
          <p:nvPr userDrawn="1"/>
        </p:nvSpPr>
        <p:spPr>
          <a:xfrm>
            <a:off x="293688" y="2243138"/>
            <a:ext cx="8567737" cy="4140200"/>
          </a:xfrm>
          <a:prstGeom prst="rect">
            <a:avLst/>
          </a:prstGeom>
          <a:solidFill>
            <a:srgbClr val="BD78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0000" y="2527408"/>
            <a:ext cx="8571838" cy="443030"/>
          </a:xfrm>
        </p:spPr>
        <p:txBody>
          <a:bodyPr tIns="0" anchor="t"/>
          <a:lstStyle>
            <a:lvl1pPr>
              <a:defRPr>
                <a:solidFill>
                  <a:srgbClr val="FFFFFF"/>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0000"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US" dirty="0" smtClean="0"/>
              <a:t>Click to edit Master text styles</a:t>
            </a:r>
          </a:p>
        </p:txBody>
      </p:sp>
      <p:sp>
        <p:nvSpPr>
          <p:cNvPr id="12" name="Text Placeholder 11"/>
          <p:cNvSpPr>
            <a:spLocks noGrp="1"/>
          </p:cNvSpPr>
          <p:nvPr>
            <p:ph type="body" sz="quarter" idx="13"/>
          </p:nvPr>
        </p:nvSpPr>
        <p:spPr>
          <a:xfrm>
            <a:off x="720000" y="3736112"/>
            <a:ext cx="8572500" cy="336516"/>
          </a:xfrm>
        </p:spPr>
        <p:txBody>
          <a:bodyPr tIns="0">
            <a:normAutofit/>
          </a:bodyPr>
          <a:lstStyle>
            <a:lvl1pPr marL="0" indent="0">
              <a:spcBef>
                <a:spcPts val="0"/>
              </a:spcBef>
              <a:buFontTx/>
              <a:buNone/>
              <a:defRPr sz="1800">
                <a:solidFill>
                  <a:srgbClr val="FFFFFF"/>
                </a:solidFill>
              </a:defRPr>
            </a:lvl1pPr>
          </a:lstStyle>
          <a:p>
            <a:pPr lvl="0"/>
            <a:r>
              <a:rPr lang="en-US" dirty="0" smtClean="0"/>
              <a:t>Click to edit Master text styles</a:t>
            </a:r>
          </a:p>
        </p:txBody>
      </p:sp>
      <p:sp>
        <p:nvSpPr>
          <p:cNvPr id="14" name="Text Placeholder 13"/>
          <p:cNvSpPr>
            <a:spLocks noGrp="1"/>
          </p:cNvSpPr>
          <p:nvPr>
            <p:ph type="body" sz="quarter" idx="14"/>
          </p:nvPr>
        </p:nvSpPr>
        <p:spPr>
          <a:xfrm>
            <a:off x="720000" y="4006696"/>
            <a:ext cx="8566150" cy="1503836"/>
          </a:xfrm>
        </p:spPr>
        <p:txBody>
          <a:bodyPr tIns="0">
            <a:noAutofit/>
          </a:bodyPr>
          <a:lstStyle>
            <a:lvl1pPr marL="0" indent="0">
              <a:spcBef>
                <a:spcPts val="0"/>
              </a:spcBef>
              <a:buFontTx/>
              <a:buNone/>
              <a:defRPr sz="1800">
                <a:solidFill>
                  <a:srgbClr val="E7E7E7"/>
                </a:solidFill>
              </a:defRPr>
            </a:lvl1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87338" y="0"/>
            <a:ext cx="6937375" cy="1270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287338" y="2116138"/>
            <a:ext cx="8574087" cy="3954462"/>
          </a:xfrm>
          <a:prstGeom prst="rect">
            <a:avLst/>
          </a:prstGeom>
          <a:noFill/>
          <a:ln w="9525">
            <a:noFill/>
            <a:miter lim="800000"/>
            <a:headEnd/>
            <a:tailEnd/>
          </a:ln>
        </p:spPr>
        <p:txBody>
          <a:bodyPr vert="horz" wrap="square" lIns="0" tIns="4572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5" name="Footer Placeholder 4"/>
          <p:cNvSpPr>
            <a:spLocks noGrp="1"/>
          </p:cNvSpPr>
          <p:nvPr>
            <p:ph type="ftr" sz="quarter" idx="3"/>
          </p:nvPr>
        </p:nvSpPr>
        <p:spPr>
          <a:xfrm>
            <a:off x="631825" y="6402388"/>
            <a:ext cx="8135938" cy="365125"/>
          </a:xfrm>
          <a:prstGeom prst="rect">
            <a:avLst/>
          </a:prstGeom>
        </p:spPr>
        <p:txBody>
          <a:bodyPr vert="horz" lIns="0" tIns="0" rIns="0" bIns="0" rtlCol="0" anchor="ctr"/>
          <a:lstStyle>
            <a:lvl1pPr algn="l" fontAlgn="auto">
              <a:spcBef>
                <a:spcPts val="0"/>
              </a:spcBef>
              <a:spcAft>
                <a:spcPts val="0"/>
              </a:spcAft>
              <a:defRPr sz="1100" b="1">
                <a:solidFill>
                  <a:srgbClr val="002147"/>
                </a:solidFill>
                <a:latin typeface="+mn-lt"/>
                <a:cs typeface="+mn-cs"/>
              </a:defRPr>
            </a:lvl1pPr>
          </a:lstStyle>
          <a:p>
            <a:pPr>
              <a:defRPr/>
            </a:pPr>
            <a:r>
              <a:rPr lang="en-US"/>
              <a:t>Presentation name </a:t>
            </a:r>
            <a:r>
              <a:rPr lang="en-US" b="0">
                <a:solidFill>
                  <a:srgbClr val="747679"/>
                </a:solidFill>
              </a:rPr>
              <a:t>Presenter Name and Date</a:t>
            </a:r>
          </a:p>
        </p:txBody>
      </p:sp>
      <p:sp>
        <p:nvSpPr>
          <p:cNvPr id="6" name="Slide Number Placeholder 5"/>
          <p:cNvSpPr>
            <a:spLocks noGrp="1"/>
          </p:cNvSpPr>
          <p:nvPr>
            <p:ph type="sldNum" sz="quarter" idx="4"/>
          </p:nvPr>
        </p:nvSpPr>
        <p:spPr>
          <a:xfrm>
            <a:off x="287338" y="6391275"/>
            <a:ext cx="344487" cy="360363"/>
          </a:xfrm>
          <a:prstGeom prst="rect">
            <a:avLst/>
          </a:prstGeom>
        </p:spPr>
        <p:txBody>
          <a:bodyPr vert="horz" lIns="0" tIns="45720" rIns="0" bIns="0" rtlCol="0" anchor="ctr" anchorCtr="0"/>
          <a:lstStyle>
            <a:lvl1pPr algn="l" fontAlgn="auto">
              <a:spcBef>
                <a:spcPts val="0"/>
              </a:spcBef>
              <a:spcAft>
                <a:spcPts val="0"/>
              </a:spcAft>
              <a:defRPr sz="1100" b="0">
                <a:solidFill>
                  <a:schemeClr val="tx1">
                    <a:tint val="75000"/>
                  </a:schemeClr>
                </a:solidFill>
                <a:latin typeface="+mn-lt"/>
                <a:cs typeface="+mn-cs"/>
              </a:defRPr>
            </a:lvl1pPr>
          </a:lstStyle>
          <a:p>
            <a:pPr>
              <a:defRPr/>
            </a:pPr>
            <a:fld id="{E8A64E84-95A5-4E0E-AE48-572F3B841B8D}" type="slidenum">
              <a:rPr lang="en-US"/>
              <a:pPr>
                <a:defRPr/>
              </a:pPr>
              <a:t>‹#›</a:t>
            </a:fld>
            <a:endParaRPr lang="en-US" dirty="0"/>
          </a:p>
        </p:txBody>
      </p:sp>
      <p:cxnSp>
        <p:nvCxnSpPr>
          <p:cNvPr id="9" name="Straight Connector 8"/>
          <p:cNvCxnSpPr/>
          <p:nvPr/>
        </p:nvCxnSpPr>
        <p:spPr>
          <a:xfrm>
            <a:off x="287338" y="1917700"/>
            <a:ext cx="8569325" cy="1588"/>
          </a:xfrm>
          <a:prstGeom prst="line">
            <a:avLst/>
          </a:prstGeom>
          <a:ln w="7620" cap="flat" cmpd="sng" algn="ctr">
            <a:solidFill>
              <a:srgbClr val="0021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31" name="Picture 9" descr="8010_Powerpoint_Page.jpg"/>
          <p:cNvPicPr>
            <a:picLocks noChangeAspect="1"/>
          </p:cNvPicPr>
          <p:nvPr userDrawn="1"/>
        </p:nvPicPr>
        <p:blipFill>
          <a:blip r:embed="rId55"/>
          <a:srcRect t="822" b="77174"/>
          <a:stretch>
            <a:fillRect/>
          </a:stretch>
        </p:blipFill>
        <p:spPr bwMode="auto">
          <a:xfrm>
            <a:off x="7281863" y="0"/>
            <a:ext cx="1584325" cy="15890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01" r:id="rId29"/>
    <p:sldLayoutId id="2147483700" r:id="rId30"/>
    <p:sldLayoutId id="2147483699" r:id="rId31"/>
    <p:sldLayoutId id="2147483698" r:id="rId32"/>
    <p:sldLayoutId id="2147483697" r:id="rId33"/>
    <p:sldLayoutId id="2147483730" r:id="rId34"/>
    <p:sldLayoutId id="2147483731" r:id="rId35"/>
    <p:sldLayoutId id="2147483732" r:id="rId36"/>
    <p:sldLayoutId id="2147483733" r:id="rId37"/>
    <p:sldLayoutId id="2147483734" r:id="rId38"/>
    <p:sldLayoutId id="2147483735" r:id="rId39"/>
    <p:sldLayoutId id="2147483736" r:id="rId40"/>
    <p:sldLayoutId id="2147483737" r:id="rId41"/>
    <p:sldLayoutId id="2147483738" r:id="rId42"/>
    <p:sldLayoutId id="2147483739" r:id="rId43"/>
    <p:sldLayoutId id="2147483740" r:id="rId44"/>
    <p:sldLayoutId id="2147483741" r:id="rId45"/>
    <p:sldLayoutId id="2147483742" r:id="rId46"/>
    <p:sldLayoutId id="2147483743" r:id="rId47"/>
    <p:sldLayoutId id="2147483696" r:id="rId48"/>
    <p:sldLayoutId id="2147483744" r:id="rId49"/>
    <p:sldLayoutId id="2147483745" r:id="rId50"/>
    <p:sldLayoutId id="2147483746" r:id="rId51"/>
    <p:sldLayoutId id="2147483747" r:id="rId52"/>
    <p:sldLayoutId id="2147483748" r:id="rId53"/>
  </p:sldLayoutIdLst>
  <p:hf hdr="0" dt="0"/>
  <p:txStyles>
    <p:titleStyle>
      <a:lvl1pPr algn="l" defTabSz="457200" rtl="0" eaLnBrk="0" fontAlgn="base" hangingPunct="0">
        <a:spcBef>
          <a:spcPct val="0"/>
        </a:spcBef>
        <a:spcAft>
          <a:spcPct val="0"/>
        </a:spcAft>
        <a:defRPr sz="2600" b="1" kern="1200">
          <a:solidFill>
            <a:srgbClr val="002147"/>
          </a:solidFill>
          <a:latin typeface="+mj-lt"/>
          <a:ea typeface="+mj-ea"/>
          <a:cs typeface="+mj-cs"/>
        </a:defRPr>
      </a:lvl1pPr>
      <a:lvl2pPr algn="l" defTabSz="457200" rtl="0" eaLnBrk="0" fontAlgn="base" hangingPunct="0">
        <a:spcBef>
          <a:spcPct val="0"/>
        </a:spcBef>
        <a:spcAft>
          <a:spcPct val="0"/>
        </a:spcAft>
        <a:defRPr sz="2600" b="1">
          <a:solidFill>
            <a:srgbClr val="002147"/>
          </a:solidFill>
          <a:latin typeface="Arial" charset="0"/>
        </a:defRPr>
      </a:lvl2pPr>
      <a:lvl3pPr algn="l" defTabSz="457200" rtl="0" eaLnBrk="0" fontAlgn="base" hangingPunct="0">
        <a:spcBef>
          <a:spcPct val="0"/>
        </a:spcBef>
        <a:spcAft>
          <a:spcPct val="0"/>
        </a:spcAft>
        <a:defRPr sz="2600" b="1">
          <a:solidFill>
            <a:srgbClr val="002147"/>
          </a:solidFill>
          <a:latin typeface="Arial" charset="0"/>
        </a:defRPr>
      </a:lvl3pPr>
      <a:lvl4pPr algn="l" defTabSz="457200" rtl="0" eaLnBrk="0" fontAlgn="base" hangingPunct="0">
        <a:spcBef>
          <a:spcPct val="0"/>
        </a:spcBef>
        <a:spcAft>
          <a:spcPct val="0"/>
        </a:spcAft>
        <a:defRPr sz="2600" b="1">
          <a:solidFill>
            <a:srgbClr val="002147"/>
          </a:solidFill>
          <a:latin typeface="Arial" charset="0"/>
        </a:defRPr>
      </a:lvl4pPr>
      <a:lvl5pPr algn="l" defTabSz="457200" rtl="0" eaLnBrk="0" fontAlgn="base" hangingPunct="0">
        <a:spcBef>
          <a:spcPct val="0"/>
        </a:spcBef>
        <a:spcAft>
          <a:spcPct val="0"/>
        </a:spcAft>
        <a:defRPr sz="2600" b="1">
          <a:solidFill>
            <a:srgbClr val="002147"/>
          </a:solidFill>
          <a:latin typeface="Arial" charset="0"/>
        </a:defRPr>
      </a:lvl5pPr>
      <a:lvl6pPr marL="457200" algn="l" defTabSz="457200" rtl="0" fontAlgn="base">
        <a:spcBef>
          <a:spcPct val="0"/>
        </a:spcBef>
        <a:spcAft>
          <a:spcPct val="0"/>
        </a:spcAft>
        <a:defRPr sz="2600" b="1">
          <a:solidFill>
            <a:srgbClr val="002147"/>
          </a:solidFill>
          <a:latin typeface="Arial" charset="0"/>
        </a:defRPr>
      </a:lvl6pPr>
      <a:lvl7pPr marL="914400" algn="l" defTabSz="457200" rtl="0" fontAlgn="base">
        <a:spcBef>
          <a:spcPct val="0"/>
        </a:spcBef>
        <a:spcAft>
          <a:spcPct val="0"/>
        </a:spcAft>
        <a:defRPr sz="2600" b="1">
          <a:solidFill>
            <a:srgbClr val="002147"/>
          </a:solidFill>
          <a:latin typeface="Arial" charset="0"/>
        </a:defRPr>
      </a:lvl7pPr>
      <a:lvl8pPr marL="1371600" algn="l" defTabSz="457200" rtl="0" fontAlgn="base">
        <a:spcBef>
          <a:spcPct val="0"/>
        </a:spcBef>
        <a:spcAft>
          <a:spcPct val="0"/>
        </a:spcAft>
        <a:defRPr sz="2600" b="1">
          <a:solidFill>
            <a:srgbClr val="002147"/>
          </a:solidFill>
          <a:latin typeface="Arial" charset="0"/>
        </a:defRPr>
      </a:lvl8pPr>
      <a:lvl9pPr marL="1828800" algn="l" defTabSz="457200" rtl="0" fontAlgn="base">
        <a:spcBef>
          <a:spcPct val="0"/>
        </a:spcBef>
        <a:spcAft>
          <a:spcPct val="0"/>
        </a:spcAft>
        <a:defRPr sz="2600" b="1">
          <a:solidFill>
            <a:srgbClr val="002147"/>
          </a:solidFill>
          <a:latin typeface="Arial" charset="0"/>
        </a:defRPr>
      </a:lvl9pPr>
    </p:titleStyle>
    <p:bodyStyle>
      <a:lvl1pPr marL="266700" indent="-266700" algn="l" defTabSz="457200" rtl="0" eaLnBrk="0" fontAlgn="base" hangingPunct="0">
        <a:spcBef>
          <a:spcPct val="20000"/>
        </a:spcBef>
        <a:spcAft>
          <a:spcPct val="0"/>
        </a:spcAft>
        <a:buFont typeface="Arial" charset="0"/>
        <a:buChar char="•"/>
        <a:defRPr sz="2400" kern="1200">
          <a:solidFill>
            <a:srgbClr val="000000"/>
          </a:solidFill>
          <a:latin typeface="+mn-lt"/>
          <a:ea typeface="+mn-ea"/>
          <a:cs typeface="+mn-cs"/>
        </a:defRPr>
      </a:lvl1pPr>
      <a:lvl2pPr marL="625475" indent="-358775" algn="l" defTabSz="457200" rtl="0" eaLnBrk="0" fontAlgn="base" hangingPunct="0">
        <a:spcBef>
          <a:spcPct val="20000"/>
        </a:spcBef>
        <a:spcAft>
          <a:spcPct val="0"/>
        </a:spcAft>
        <a:buFont typeface="Arial" charset="0"/>
        <a:buChar char="–"/>
        <a:defRPr sz="2400" kern="1200">
          <a:solidFill>
            <a:srgbClr val="000000"/>
          </a:solidFill>
          <a:latin typeface="+mn-lt"/>
          <a:ea typeface="+mn-ea"/>
          <a:cs typeface="+mn-cs"/>
        </a:defRPr>
      </a:lvl2pPr>
      <a:lvl3pPr marL="892175" indent="-266700" algn="l" defTabSz="457200" rtl="0" eaLnBrk="0" fontAlgn="base" hangingPunct="0">
        <a:spcBef>
          <a:spcPct val="20000"/>
        </a:spcBef>
        <a:spcAft>
          <a:spcPct val="0"/>
        </a:spcAft>
        <a:buFont typeface="Arial" charset="0"/>
        <a:buChar char="•"/>
        <a:defRPr sz="2000" kern="1200">
          <a:solidFill>
            <a:srgbClr val="000000"/>
          </a:solidFill>
          <a:latin typeface="+mn-lt"/>
          <a:ea typeface="+mn-ea"/>
          <a:cs typeface="+mn-cs"/>
        </a:defRPr>
      </a:lvl3pPr>
      <a:lvl4pPr marL="1168400" indent="-276225" algn="l" defTabSz="457200" rtl="0" eaLnBrk="0" fontAlgn="base" hangingPunct="0">
        <a:spcBef>
          <a:spcPct val="20000"/>
        </a:spcBef>
        <a:spcAft>
          <a:spcPct val="0"/>
        </a:spcAft>
        <a:buFont typeface="Arial" charset="0"/>
        <a:buChar char="–"/>
        <a:defRPr sz="2000" kern="1200">
          <a:solidFill>
            <a:srgbClr val="000000"/>
          </a:solidFill>
          <a:latin typeface="+mn-lt"/>
          <a:ea typeface="+mn-ea"/>
          <a:cs typeface="+mn-cs"/>
        </a:defRPr>
      </a:lvl4pPr>
      <a:lvl5pPr marL="1343025" indent="-174625" algn="l" defTabSz="457200" rtl="0" eaLnBrk="0" fontAlgn="base" hangingPunct="0">
        <a:spcBef>
          <a:spcPct val="20000"/>
        </a:spcBef>
        <a:spcAft>
          <a:spcPct val="0"/>
        </a:spcAft>
        <a:buFont typeface="Arial" charset="0"/>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0.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0.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hyperlink" Target="http://bja.oxfordjournals.org/content/current" TargetMode="External"/><Relationship Id="rId2" Type="http://schemas.openxmlformats.org/officeDocument/2006/relationships/notesSlide" Target="../notesSlides/notesSlide26.xml"/><Relationship Id="rId1" Type="http://schemas.openxmlformats.org/officeDocument/2006/relationships/slideLayout" Target="../slideLayouts/slideLayout52.xml"/><Relationship Id="rId4" Type="http://schemas.openxmlformats.org/officeDocument/2006/relationships/image" Target="../media/image22.gif"/></Relationships>
</file>

<file path=ppt/slides/_rels/slide27.xml.rels><?xml version="1.0" encoding="UTF-8" standalone="yes"?>
<Relationships xmlns="http://schemas.openxmlformats.org/package/2006/relationships"><Relationship Id="rId3" Type="http://schemas.openxmlformats.org/officeDocument/2006/relationships/hyperlink" Target="http://jac.oxfordjournals.org/content/current" TargetMode="External"/><Relationship Id="rId2" Type="http://schemas.openxmlformats.org/officeDocument/2006/relationships/notesSlide" Target="../notesSlides/notesSlide27.xml"/><Relationship Id="rId1" Type="http://schemas.openxmlformats.org/officeDocument/2006/relationships/slideLayout" Target="../slideLayouts/slideLayout53.xml"/><Relationship Id="rId4" Type="http://schemas.openxmlformats.org/officeDocument/2006/relationships/image" Target="../media/image23.gi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0.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0.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3"/>
          <p:cNvSpPr>
            <a:spLocks noGrp="1"/>
          </p:cNvSpPr>
          <p:nvPr>
            <p:ph type="title"/>
          </p:nvPr>
        </p:nvSpPr>
        <p:spPr>
          <a:xfrm>
            <a:off x="274638" y="477838"/>
            <a:ext cx="7010400" cy="1230312"/>
          </a:xfrm>
        </p:spPr>
        <p:txBody>
          <a:bodyPr/>
          <a:lstStyle/>
          <a:p>
            <a:r>
              <a:rPr lang="en-GB" sz="3600" smtClean="0"/>
              <a:t>Journal Quality and Journal Development: </a:t>
            </a:r>
            <a:br>
              <a:rPr lang="en-GB" sz="3600" smtClean="0"/>
            </a:br>
            <a:r>
              <a:rPr lang="en-GB" sz="2000" smtClean="0"/>
              <a:t>Competing on the international stage</a:t>
            </a:r>
          </a:p>
        </p:txBody>
      </p:sp>
      <p:sp>
        <p:nvSpPr>
          <p:cNvPr id="57346" name="Text Placeholder 14"/>
          <p:cNvSpPr>
            <a:spLocks noGrp="1"/>
          </p:cNvSpPr>
          <p:nvPr>
            <p:ph type="body" sz="quarter" idx="12"/>
          </p:nvPr>
        </p:nvSpPr>
        <p:spPr>
          <a:xfrm>
            <a:off x="165100" y="5775325"/>
            <a:ext cx="8572500" cy="546100"/>
          </a:xfrm>
        </p:spPr>
        <p:txBody>
          <a:bodyPr/>
          <a:lstStyle/>
          <a:p>
            <a:pPr eaLnBrk="1" hangingPunct="1">
              <a:spcBef>
                <a:spcPct val="0"/>
              </a:spcBef>
            </a:pPr>
            <a:r>
              <a:rPr lang="en-US" sz="2000" b="1" smtClean="0">
                <a:solidFill>
                  <a:srgbClr val="000000"/>
                </a:solidFill>
              </a:rPr>
              <a:t>September 2013</a:t>
            </a:r>
          </a:p>
        </p:txBody>
      </p:sp>
      <p:sp>
        <p:nvSpPr>
          <p:cNvPr id="57347" name="Text Placeholder 16"/>
          <p:cNvSpPr>
            <a:spLocks noGrp="1"/>
          </p:cNvSpPr>
          <p:nvPr>
            <p:ph type="body" sz="quarter" idx="14"/>
          </p:nvPr>
        </p:nvSpPr>
        <p:spPr>
          <a:xfrm>
            <a:off x="293688" y="3479800"/>
            <a:ext cx="8566150" cy="1652588"/>
          </a:xfrm>
        </p:spPr>
        <p:txBody>
          <a:bodyPr/>
          <a:lstStyle/>
          <a:p>
            <a:pPr eaLnBrk="1" hangingPunct="1">
              <a:spcBef>
                <a:spcPct val="0"/>
              </a:spcBef>
            </a:pPr>
            <a:r>
              <a:rPr lang="en-US" sz="2800" b="1" smtClean="0">
                <a:solidFill>
                  <a:srgbClr val="000000"/>
                </a:solidFill>
              </a:rPr>
              <a:t>Mandy Hill</a:t>
            </a:r>
          </a:p>
          <a:p>
            <a:pPr eaLnBrk="1" hangingPunct="1">
              <a:spcBef>
                <a:spcPct val="0"/>
              </a:spcBef>
            </a:pPr>
            <a:r>
              <a:rPr lang="en-US" sz="2800" smtClean="0">
                <a:solidFill>
                  <a:srgbClr val="000000"/>
                </a:solidFill>
              </a:rPr>
              <a:t>Publishing Director, Global Academic Publishing, </a:t>
            </a:r>
          </a:p>
          <a:p>
            <a:pPr eaLnBrk="1" hangingPunct="1">
              <a:spcBef>
                <a:spcPct val="0"/>
              </a:spcBef>
            </a:pPr>
            <a:r>
              <a:rPr lang="en-US" sz="2800" smtClean="0">
                <a:solidFill>
                  <a:srgbClr val="000000"/>
                </a:solidFill>
              </a:rPr>
              <a:t>Oxford University Press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GB" smtClean="0"/>
              <a:t>Russian articles in OUP journals</a:t>
            </a:r>
          </a:p>
        </p:txBody>
      </p:sp>
      <p:graphicFrame>
        <p:nvGraphicFramePr>
          <p:cNvPr id="75778" name="Content Placeholder 4"/>
          <p:cNvGraphicFramePr>
            <a:graphicFrameLocks noGrp="1"/>
          </p:cNvGraphicFramePr>
          <p:nvPr>
            <p:ph idx="1"/>
          </p:nvPr>
        </p:nvGraphicFramePr>
        <p:xfrm>
          <a:off x="-50800" y="2027238"/>
          <a:ext cx="8885238" cy="4718050"/>
        </p:xfrm>
        <a:graphic>
          <a:graphicData uri="http://schemas.openxmlformats.org/presentationml/2006/ole">
            <p:oleObj spid="_x0000_s75778" r:id="rId4" imgW="8882642" imgH="4718713" progId="Excel.Chart.8">
              <p:embed/>
            </p:oleObj>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287338" y="187325"/>
            <a:ext cx="6937375" cy="1270000"/>
          </a:xfrm>
        </p:spPr>
        <p:txBody>
          <a:bodyPr/>
          <a:lstStyle/>
          <a:p>
            <a:pPr eaLnBrk="1" hangingPunct="1"/>
            <a:r>
              <a:rPr lang="en-GB" smtClean="0"/>
              <a:t>Summary: international profile of Russian research</a:t>
            </a:r>
          </a:p>
        </p:txBody>
      </p:sp>
      <p:sp>
        <p:nvSpPr>
          <p:cNvPr id="2" name="Content Placeholder 1"/>
          <p:cNvSpPr>
            <a:spLocks noGrp="1"/>
          </p:cNvSpPr>
          <p:nvPr>
            <p:ph idx="1"/>
          </p:nvPr>
        </p:nvSpPr>
        <p:spPr/>
        <p:txBody>
          <a:bodyPr/>
          <a:lstStyle/>
          <a:p>
            <a:pPr>
              <a:defRPr/>
            </a:pPr>
            <a:r>
              <a:rPr lang="en-GB" dirty="0" smtClean="0"/>
              <a:t>Overall Russia accounts for under 2% of articles published in international journals</a:t>
            </a:r>
          </a:p>
          <a:p>
            <a:pPr>
              <a:defRPr/>
            </a:pPr>
            <a:r>
              <a:rPr lang="en-GB" dirty="0" smtClean="0"/>
              <a:t>1% (216) of journals in the </a:t>
            </a:r>
            <a:r>
              <a:rPr lang="en-GB" dirty="0" err="1" smtClean="0"/>
              <a:t>WoS</a:t>
            </a:r>
            <a:r>
              <a:rPr lang="en-GB" dirty="0" smtClean="0"/>
              <a:t> are Russian based (compared to 227 from China)</a:t>
            </a:r>
          </a:p>
          <a:p>
            <a:pPr>
              <a:defRPr/>
            </a:pPr>
            <a:r>
              <a:rPr lang="en-GB" dirty="0" smtClean="0"/>
              <a:t>At OUP, Russian articles account for less than 0.5% of content</a:t>
            </a:r>
          </a:p>
          <a:p>
            <a:pPr>
              <a:defRPr/>
            </a:pPr>
            <a:r>
              <a:rPr lang="en-GB" dirty="0" smtClean="0"/>
              <a:t>This compares with 9% of our usage coming from Russia</a:t>
            </a:r>
          </a:p>
          <a:p>
            <a:pPr>
              <a:defRPr/>
            </a:pPr>
            <a:endParaRPr lang="en-GB" dirty="0"/>
          </a:p>
          <a:p>
            <a:pPr marL="0" indent="0" algn="ctr">
              <a:buFont typeface="Arial" charset="0"/>
              <a:buNone/>
              <a:defRPr/>
            </a:pPr>
            <a:r>
              <a:rPr lang="en-GB" dirty="0" smtClean="0">
                <a:solidFill>
                  <a:srgbClr val="FF0000"/>
                </a:solidFill>
              </a:rPr>
              <a:t>Russia is a greater consumer than producer of (internationally recognised) research content at present</a:t>
            </a:r>
            <a:endParaRPr lang="en-GB"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n-GB" smtClean="0"/>
              <a:t>Ways to address this….</a:t>
            </a:r>
          </a:p>
        </p:txBody>
      </p:sp>
      <p:sp>
        <p:nvSpPr>
          <p:cNvPr id="79874" name="Content Placeholder 1"/>
          <p:cNvSpPr>
            <a:spLocks noGrp="1"/>
          </p:cNvSpPr>
          <p:nvPr>
            <p:ph idx="1"/>
          </p:nvPr>
        </p:nvSpPr>
        <p:spPr>
          <a:xfrm>
            <a:off x="287338" y="2116138"/>
            <a:ext cx="5913437" cy="3954462"/>
          </a:xfrm>
        </p:spPr>
        <p:txBody>
          <a:bodyPr/>
          <a:lstStyle/>
          <a:p>
            <a:r>
              <a:rPr lang="en-GB" smtClean="0"/>
              <a:t>Increase and improve submissions to international journals</a:t>
            </a:r>
          </a:p>
          <a:p>
            <a:r>
              <a:rPr lang="en-GB" smtClean="0">
                <a:solidFill>
                  <a:srgbClr val="FF0000"/>
                </a:solidFill>
              </a:rPr>
              <a:t>Increase and improve Russian-based international journals</a:t>
            </a:r>
          </a:p>
        </p:txBody>
      </p:sp>
      <p:pic>
        <p:nvPicPr>
          <p:cNvPr id="79875" name="Picture 2"/>
          <p:cNvPicPr>
            <a:picLocks noChangeAspect="1" noChangeArrowheads="1"/>
          </p:cNvPicPr>
          <p:nvPr/>
        </p:nvPicPr>
        <p:blipFill>
          <a:blip r:embed="rId3"/>
          <a:srcRect/>
          <a:stretch>
            <a:fillRect/>
          </a:stretch>
        </p:blipFill>
        <p:spPr bwMode="auto">
          <a:xfrm>
            <a:off x="6200775" y="3429000"/>
            <a:ext cx="2276475" cy="20097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87338" y="1270000"/>
            <a:ext cx="6937375" cy="485775"/>
          </a:xfrm>
        </p:spPr>
        <p:txBody>
          <a:bodyPr/>
          <a:lstStyle/>
          <a:p>
            <a:pPr>
              <a:defRPr/>
            </a:pPr>
            <a:endParaRPr lang="en-GB"/>
          </a:p>
        </p:txBody>
      </p:sp>
      <p:sp>
        <p:nvSpPr>
          <p:cNvPr id="81922" name="Text Placeholder 2"/>
          <p:cNvSpPr>
            <a:spLocks noGrp="1"/>
          </p:cNvSpPr>
          <p:nvPr>
            <p:ph type="body" sz="quarter" idx="14"/>
          </p:nvPr>
        </p:nvSpPr>
        <p:spPr>
          <a:xfrm>
            <a:off x="293688" y="2111375"/>
            <a:ext cx="8566150" cy="4267200"/>
          </a:xfrm>
        </p:spPr>
        <p:txBody>
          <a:bodyPr/>
          <a:lstStyle/>
          <a:p>
            <a:pPr marL="0" indent="0" algn="ctr">
              <a:buFont typeface="Arial" charset="0"/>
              <a:buNone/>
            </a:pPr>
            <a:endParaRPr lang="en-GB" smtClean="0"/>
          </a:p>
          <a:p>
            <a:pPr marL="0" indent="0" algn="ctr">
              <a:buFont typeface="Arial" charset="0"/>
              <a:buNone/>
            </a:pPr>
            <a:r>
              <a:rPr lang="en-GB" sz="6000" smtClean="0"/>
              <a:t>Journal Development</a:t>
            </a:r>
          </a:p>
        </p:txBody>
      </p:sp>
      <p:sp>
        <p:nvSpPr>
          <p:cNvPr id="4" name="Slide Number Placeholder 3"/>
          <p:cNvSpPr>
            <a:spLocks noGrp="1"/>
          </p:cNvSpPr>
          <p:nvPr>
            <p:ph type="sldNum" sz="quarter" idx="15"/>
          </p:nvPr>
        </p:nvSpPr>
        <p:spPr/>
        <p:txBody>
          <a:bodyPr/>
          <a:lstStyle/>
          <a:p>
            <a:pPr>
              <a:defRPr/>
            </a:pPr>
            <a:fld id="{9A10B1AA-3012-4ACC-9800-57FACC210AD7}"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2"/>
          <p:cNvSpPr>
            <a:spLocks noGrp="1"/>
          </p:cNvSpPr>
          <p:nvPr>
            <p:ph type="title"/>
          </p:nvPr>
        </p:nvSpPr>
        <p:spPr/>
        <p:txBody>
          <a:bodyPr/>
          <a:lstStyle/>
          <a:p>
            <a:pPr eaLnBrk="1" hangingPunct="1"/>
            <a:r>
              <a:rPr lang="en-GB" smtClean="0">
                <a:ea typeface="ＭＳ Ｐゴシック" pitchFamily="34" charset="-128"/>
              </a:rPr>
              <a:t>What makes a good journal?	</a:t>
            </a:r>
          </a:p>
        </p:txBody>
      </p:sp>
      <p:sp>
        <p:nvSpPr>
          <p:cNvPr id="83970" name="Slide Number Placeholder 4"/>
          <p:cNvSpPr>
            <a:spLocks noGrp="1"/>
          </p:cNvSpPr>
          <p:nvPr>
            <p:ph type="sldNum" sz="quarter" idx="17"/>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B9BA842F-5407-4835-948C-5694D2637C20}" type="slidenum">
              <a:rPr lang="en-US" smtClean="0">
                <a:solidFill>
                  <a:srgbClr val="898C94"/>
                </a:solidFill>
                <a:ea typeface="ＭＳ Ｐゴシック" pitchFamily="34" charset="-128"/>
                <a:cs typeface="Arial" charset="0"/>
              </a:rPr>
              <a:pPr fontAlgn="base">
                <a:spcBef>
                  <a:spcPct val="0"/>
                </a:spcBef>
                <a:spcAft>
                  <a:spcPct val="0"/>
                </a:spcAft>
              </a:pPr>
              <a:t>14</a:t>
            </a:fld>
            <a:endParaRPr lang="en-US" smtClean="0">
              <a:solidFill>
                <a:srgbClr val="898C94"/>
              </a:solidFill>
              <a:ea typeface="ＭＳ Ｐゴシック" pitchFamily="34" charset="-128"/>
              <a:cs typeface="Arial" charset="0"/>
            </a:endParaRPr>
          </a:p>
        </p:txBody>
      </p:sp>
      <p:sp>
        <p:nvSpPr>
          <p:cNvPr id="6" name="Text Placeholder 5"/>
          <p:cNvSpPr>
            <a:spLocks noGrp="1"/>
          </p:cNvSpPr>
          <p:nvPr>
            <p:ph type="body" sz="quarter" idx="12"/>
          </p:nvPr>
        </p:nvSpPr>
        <p:spPr>
          <a:xfrm>
            <a:off x="287338" y="1270000"/>
            <a:ext cx="6937375" cy="485775"/>
          </a:xfrm>
        </p:spPr>
        <p:txBody>
          <a:bodyPr/>
          <a:lstStyle/>
          <a:p>
            <a:pPr eaLnBrk="1" hangingPunct="1">
              <a:spcBef>
                <a:spcPct val="0"/>
              </a:spcBef>
              <a:defRPr/>
            </a:pPr>
            <a:endParaRPr lang="en-GB" dirty="0" smtClean="0"/>
          </a:p>
        </p:txBody>
      </p:sp>
      <p:sp>
        <p:nvSpPr>
          <p:cNvPr id="83972" name="TextBox 1"/>
          <p:cNvSpPr txBox="1">
            <a:spLocks noChangeArrowheads="1"/>
          </p:cNvSpPr>
          <p:nvPr/>
        </p:nvSpPr>
        <p:spPr bwMode="auto">
          <a:xfrm>
            <a:off x="3184525" y="6021388"/>
            <a:ext cx="1638300" cy="369887"/>
          </a:xfrm>
          <a:prstGeom prst="rect">
            <a:avLst/>
          </a:prstGeom>
          <a:noFill/>
          <a:ln w="9525">
            <a:noFill/>
            <a:miter lim="800000"/>
            <a:headEnd/>
            <a:tailEnd/>
          </a:ln>
        </p:spPr>
        <p:txBody>
          <a:bodyPr>
            <a:spAutoFit/>
          </a:bodyPr>
          <a:lstStyle/>
          <a:p>
            <a:r>
              <a:rPr lang="en-GB">
                <a:solidFill>
                  <a:srgbClr val="FFFFFF"/>
                </a:solidFill>
                <a:ea typeface="ＭＳ Ｐゴシック" pitchFamily="34" charset="-128"/>
              </a:rPr>
              <a:t>John Fell</a:t>
            </a:r>
          </a:p>
        </p:txBody>
      </p:sp>
      <p:sp>
        <p:nvSpPr>
          <p:cNvPr id="83973" name="Footer Placeholder 3"/>
          <p:cNvSpPr txBox="1">
            <a:spLocks noGrp="1"/>
          </p:cNvSpPr>
          <p:nvPr/>
        </p:nvSpPr>
        <p:spPr bwMode="auto">
          <a:xfrm>
            <a:off x="530225" y="6311900"/>
            <a:ext cx="8135938" cy="365125"/>
          </a:xfrm>
          <a:prstGeom prst="rect">
            <a:avLst/>
          </a:prstGeom>
          <a:noFill/>
          <a:ln w="9525">
            <a:noFill/>
            <a:miter lim="800000"/>
            <a:headEnd/>
            <a:tailEnd/>
          </a:ln>
        </p:spPr>
        <p:txBody>
          <a:bodyPr lIns="0" tIns="0" rIns="0" bIns="0" anchor="ctr"/>
          <a:lstStyle/>
          <a:p>
            <a:endParaRPr lang="ru-RU" sz="1100" b="1">
              <a:solidFill>
                <a:srgbClr val="002147"/>
              </a:solidFill>
              <a:ea typeface="ＭＳ Ｐゴシック" pitchFamily="34" charset="-128"/>
            </a:endParaRPr>
          </a:p>
        </p:txBody>
      </p:sp>
      <p:sp>
        <p:nvSpPr>
          <p:cNvPr id="8" name="Text Placeholder 6"/>
          <p:cNvSpPr>
            <a:spLocks noGrp="1"/>
          </p:cNvSpPr>
          <p:nvPr>
            <p:ph type="body" sz="quarter" idx="15"/>
          </p:nvPr>
        </p:nvSpPr>
        <p:spPr>
          <a:xfrm>
            <a:off x="287338" y="2152650"/>
            <a:ext cx="8569325" cy="4260850"/>
          </a:xfrm>
        </p:spPr>
        <p:txBody>
          <a:bodyPr/>
          <a:lstStyle/>
          <a:p>
            <a:pPr eaLnBrk="1" hangingPunct="1"/>
            <a:r>
              <a:rPr lang="en-GB" smtClean="0">
                <a:ea typeface="ＭＳ Ｐゴシック" pitchFamily="34" charset="-128"/>
              </a:rPr>
              <a:t>Committed editors and editorial board</a:t>
            </a:r>
          </a:p>
          <a:p>
            <a:pPr eaLnBrk="1" hangingPunct="1"/>
            <a:r>
              <a:rPr lang="en-GB" smtClean="0">
                <a:ea typeface="ＭＳ Ｐゴシック" pitchFamily="34" charset="-128"/>
              </a:rPr>
              <a:t>Appropriate Aims and Scope – meeting community need</a:t>
            </a:r>
          </a:p>
          <a:p>
            <a:pPr eaLnBrk="1" hangingPunct="1"/>
            <a:r>
              <a:rPr lang="en-GB" smtClean="0">
                <a:ea typeface="ＭＳ Ｐゴシック" pitchFamily="34" charset="-128"/>
              </a:rPr>
              <a:t>Content</a:t>
            </a:r>
          </a:p>
          <a:p>
            <a:pPr lvl="1" eaLnBrk="1" hangingPunct="1"/>
            <a:r>
              <a:rPr lang="en-GB" smtClean="0">
                <a:ea typeface="ＭＳ Ｐゴシック" pitchFamily="34" charset="-128"/>
              </a:rPr>
              <a:t>Range of subjects</a:t>
            </a:r>
          </a:p>
          <a:p>
            <a:pPr lvl="1" eaLnBrk="1" hangingPunct="1"/>
            <a:r>
              <a:rPr lang="en-GB" smtClean="0">
                <a:ea typeface="ＭＳ Ｐゴシック" pitchFamily="34" charset="-128"/>
              </a:rPr>
              <a:t>Quality</a:t>
            </a:r>
          </a:p>
          <a:p>
            <a:pPr lvl="1" eaLnBrk="1" hangingPunct="1"/>
            <a:r>
              <a:rPr lang="en-GB" smtClean="0">
                <a:ea typeface="ＭＳ Ｐゴシック" pitchFamily="34" charset="-128"/>
              </a:rPr>
              <a:t>Geographical distribution</a:t>
            </a:r>
          </a:p>
          <a:p>
            <a:pPr lvl="1" eaLnBrk="1" hangingPunct="1"/>
            <a:r>
              <a:rPr lang="en-GB" smtClean="0">
                <a:ea typeface="ＭＳ Ｐゴシック" pitchFamily="34" charset="-128"/>
              </a:rPr>
              <a:t>Volume of content</a:t>
            </a:r>
          </a:p>
          <a:p>
            <a:pPr eaLnBrk="1" hangingPunct="1"/>
            <a:r>
              <a:rPr lang="en-GB" smtClean="0">
                <a:ea typeface="ＭＳ Ｐゴシック" pitchFamily="34" charset="-128"/>
              </a:rPr>
              <a:t>Robust, ethical peer review</a:t>
            </a:r>
          </a:p>
          <a:p>
            <a:pPr eaLnBrk="1" hangingPunct="1"/>
            <a:r>
              <a:rPr lang="en-GB" smtClean="0">
                <a:ea typeface="ＭＳ Ｐゴシック" pitchFamily="34" charset="-128"/>
              </a:rPr>
              <a:t>Readership/visibility </a:t>
            </a:r>
          </a:p>
          <a:p>
            <a:pPr eaLnBrk="1" hangingPunct="1"/>
            <a:r>
              <a:rPr lang="en-GB" smtClean="0">
                <a:ea typeface="ＭＳ Ｐゴシック" pitchFamily="34" charset="-128"/>
              </a:rPr>
              <a:t>Sustainable finances</a:t>
            </a:r>
          </a:p>
          <a:p>
            <a:pPr eaLnBrk="1" hangingPunct="1"/>
            <a:endParaRPr lang="en-GB" smtClean="0">
              <a:ea typeface="ＭＳ Ｐゴシック" pitchFamily="34" charset="-128"/>
            </a:endParaRPr>
          </a:p>
          <a:p>
            <a:pPr lvl="1" eaLnBrk="1" hangingPunct="1"/>
            <a:endParaRPr lang="en-GB" smtClean="0">
              <a:ea typeface="ＭＳ Ｐゴシック" pitchFamily="34" charset="-128"/>
            </a:endParaRPr>
          </a:p>
          <a:p>
            <a:pPr eaLnBrk="1" hangingPunct="1"/>
            <a:endParaRPr lang="en-GB" sz="1800" smtClean="0">
              <a:ea typeface="ＭＳ Ｐゴシック" pitchFamily="34" charset="-128"/>
            </a:endParaRPr>
          </a:p>
        </p:txBody>
      </p:sp>
      <p:pic>
        <p:nvPicPr>
          <p:cNvPr id="83975" name="Picture 2"/>
          <p:cNvPicPr>
            <a:picLocks noChangeAspect="1" noChangeArrowheads="1"/>
          </p:cNvPicPr>
          <p:nvPr/>
        </p:nvPicPr>
        <p:blipFill>
          <a:blip r:embed="rId3"/>
          <a:srcRect/>
          <a:stretch>
            <a:fillRect/>
          </a:stretch>
        </p:blipFill>
        <p:spPr bwMode="auto">
          <a:xfrm>
            <a:off x="6153150" y="3429000"/>
            <a:ext cx="2143125" cy="2143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2"/>
          <p:cNvSpPr>
            <a:spLocks noGrp="1"/>
          </p:cNvSpPr>
          <p:nvPr>
            <p:ph type="title"/>
          </p:nvPr>
        </p:nvSpPr>
        <p:spPr/>
        <p:txBody>
          <a:bodyPr/>
          <a:lstStyle/>
          <a:p>
            <a:pPr eaLnBrk="1" hangingPunct="1"/>
            <a:r>
              <a:rPr lang="en-GB" smtClean="0">
                <a:ea typeface="ＭＳ Ｐゴシック" pitchFamily="34" charset="-128"/>
              </a:rPr>
              <a:t>The role of the editor(s)	</a:t>
            </a:r>
          </a:p>
        </p:txBody>
      </p:sp>
      <p:sp>
        <p:nvSpPr>
          <p:cNvPr id="86018" name="Slide Number Placeholder 4"/>
          <p:cNvSpPr>
            <a:spLocks noGrp="1"/>
          </p:cNvSpPr>
          <p:nvPr>
            <p:ph type="sldNum" sz="quarter" idx="17"/>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9A0B5C72-FB23-4FE1-AEBD-B73152BB21C1}" type="slidenum">
              <a:rPr lang="en-US" smtClean="0">
                <a:solidFill>
                  <a:srgbClr val="898C94"/>
                </a:solidFill>
                <a:ea typeface="ＭＳ Ｐゴシック" pitchFamily="34" charset="-128"/>
                <a:cs typeface="Arial" charset="0"/>
              </a:rPr>
              <a:pPr fontAlgn="base">
                <a:spcBef>
                  <a:spcPct val="0"/>
                </a:spcBef>
                <a:spcAft>
                  <a:spcPct val="0"/>
                </a:spcAft>
              </a:pPr>
              <a:t>15</a:t>
            </a:fld>
            <a:endParaRPr lang="en-US" smtClean="0">
              <a:solidFill>
                <a:srgbClr val="898C94"/>
              </a:solidFill>
              <a:ea typeface="ＭＳ Ｐゴシック" pitchFamily="34" charset="-128"/>
              <a:cs typeface="Arial" charset="0"/>
            </a:endParaRPr>
          </a:p>
        </p:txBody>
      </p:sp>
      <p:sp>
        <p:nvSpPr>
          <p:cNvPr id="6" name="Text Placeholder 5"/>
          <p:cNvSpPr>
            <a:spLocks noGrp="1"/>
          </p:cNvSpPr>
          <p:nvPr>
            <p:ph type="body" sz="quarter" idx="12"/>
          </p:nvPr>
        </p:nvSpPr>
        <p:spPr>
          <a:xfrm>
            <a:off x="287338" y="1270000"/>
            <a:ext cx="6937375" cy="485775"/>
          </a:xfrm>
        </p:spPr>
        <p:txBody>
          <a:bodyPr/>
          <a:lstStyle/>
          <a:p>
            <a:pPr eaLnBrk="1" hangingPunct="1">
              <a:spcBef>
                <a:spcPct val="0"/>
              </a:spcBef>
              <a:defRPr/>
            </a:pPr>
            <a:endParaRPr lang="en-GB" dirty="0" smtClean="0"/>
          </a:p>
        </p:txBody>
      </p:sp>
      <p:sp>
        <p:nvSpPr>
          <p:cNvPr id="86020" name="TextBox 1"/>
          <p:cNvSpPr txBox="1">
            <a:spLocks noChangeArrowheads="1"/>
          </p:cNvSpPr>
          <p:nvPr/>
        </p:nvSpPr>
        <p:spPr bwMode="auto">
          <a:xfrm>
            <a:off x="3184525" y="6021388"/>
            <a:ext cx="1638300" cy="369887"/>
          </a:xfrm>
          <a:prstGeom prst="rect">
            <a:avLst/>
          </a:prstGeom>
          <a:noFill/>
          <a:ln w="9525">
            <a:noFill/>
            <a:miter lim="800000"/>
            <a:headEnd/>
            <a:tailEnd/>
          </a:ln>
        </p:spPr>
        <p:txBody>
          <a:bodyPr>
            <a:spAutoFit/>
          </a:bodyPr>
          <a:lstStyle/>
          <a:p>
            <a:r>
              <a:rPr lang="en-GB">
                <a:solidFill>
                  <a:srgbClr val="FFFFFF"/>
                </a:solidFill>
                <a:ea typeface="ＭＳ Ｐゴシック" pitchFamily="34" charset="-128"/>
              </a:rPr>
              <a:t>John Fell</a:t>
            </a:r>
          </a:p>
        </p:txBody>
      </p:sp>
      <p:sp>
        <p:nvSpPr>
          <p:cNvPr id="86021" name="Footer Placeholder 3"/>
          <p:cNvSpPr txBox="1">
            <a:spLocks noGrp="1"/>
          </p:cNvSpPr>
          <p:nvPr/>
        </p:nvSpPr>
        <p:spPr bwMode="auto">
          <a:xfrm>
            <a:off x="530225" y="6311900"/>
            <a:ext cx="8135938" cy="365125"/>
          </a:xfrm>
          <a:prstGeom prst="rect">
            <a:avLst/>
          </a:prstGeom>
          <a:noFill/>
          <a:ln w="9525">
            <a:noFill/>
            <a:miter lim="800000"/>
            <a:headEnd/>
            <a:tailEnd/>
          </a:ln>
        </p:spPr>
        <p:txBody>
          <a:bodyPr lIns="0" tIns="0" rIns="0" bIns="0" anchor="ctr"/>
          <a:lstStyle/>
          <a:p>
            <a:endParaRPr lang="ru-RU" sz="1100" b="1">
              <a:solidFill>
                <a:srgbClr val="002147"/>
              </a:solidFill>
              <a:ea typeface="ＭＳ Ｐゴシック" pitchFamily="34" charset="-128"/>
            </a:endParaRPr>
          </a:p>
        </p:txBody>
      </p:sp>
      <p:sp>
        <p:nvSpPr>
          <p:cNvPr id="8" name="Text Placeholder 6"/>
          <p:cNvSpPr>
            <a:spLocks noGrp="1"/>
          </p:cNvSpPr>
          <p:nvPr>
            <p:ph type="body" sz="quarter" idx="15"/>
          </p:nvPr>
        </p:nvSpPr>
        <p:spPr>
          <a:xfrm>
            <a:off x="287338" y="2152650"/>
            <a:ext cx="8569325" cy="4260850"/>
          </a:xfrm>
        </p:spPr>
        <p:txBody>
          <a:bodyPr/>
          <a:lstStyle/>
          <a:p>
            <a:pPr marL="0" indent="0" eaLnBrk="1" hangingPunct="1">
              <a:buFont typeface="Arial" charset="0"/>
              <a:buNone/>
              <a:defRPr/>
            </a:pPr>
            <a:r>
              <a:rPr lang="en-GB" dirty="0">
                <a:solidFill>
                  <a:schemeClr val="accent1"/>
                </a:solidFill>
              </a:rPr>
              <a:t>Objective</a:t>
            </a:r>
            <a:r>
              <a:rPr lang="en-GB" sz="1100" dirty="0">
                <a:solidFill>
                  <a:schemeClr val="accent1"/>
                </a:solidFill>
              </a:rPr>
              <a:t>: </a:t>
            </a:r>
            <a:r>
              <a:rPr lang="en-GB" dirty="0"/>
              <a:t>ambassador for the Journal, </a:t>
            </a:r>
            <a:r>
              <a:rPr lang="en-GB" dirty="0" smtClean="0"/>
              <a:t>working </a:t>
            </a:r>
            <a:r>
              <a:rPr lang="en-GB" dirty="0"/>
              <a:t>with the </a:t>
            </a:r>
            <a:r>
              <a:rPr lang="en-GB" dirty="0" smtClean="0"/>
              <a:t>Publisher and </a:t>
            </a:r>
            <a:r>
              <a:rPr lang="en-GB" dirty="0"/>
              <a:t>wider editorial team </a:t>
            </a:r>
            <a:r>
              <a:rPr lang="en-GB" dirty="0" smtClean="0"/>
              <a:t>to set the direction for the journal, establish its reputation, and encourage/process high-quality </a:t>
            </a:r>
            <a:r>
              <a:rPr lang="en-GB" dirty="0"/>
              <a:t>submissions that support the Journal’s </a:t>
            </a:r>
            <a:r>
              <a:rPr lang="en-GB" dirty="0" smtClean="0"/>
              <a:t>mission</a:t>
            </a:r>
          </a:p>
          <a:p>
            <a:pPr marL="0" indent="0" eaLnBrk="1" hangingPunct="1">
              <a:buFont typeface="Arial" charset="0"/>
              <a:buNone/>
              <a:defRPr/>
            </a:pPr>
            <a:endParaRPr lang="en-US" dirty="0"/>
          </a:p>
          <a:p>
            <a:pPr>
              <a:defRPr/>
            </a:pPr>
            <a:r>
              <a:rPr lang="en-GB" sz="1800" dirty="0" smtClean="0"/>
              <a:t>Setting journals Scope and Strategy</a:t>
            </a:r>
          </a:p>
          <a:p>
            <a:pPr>
              <a:defRPr/>
            </a:pPr>
            <a:r>
              <a:rPr lang="en-GB" sz="1800" dirty="0" smtClean="0"/>
              <a:t>Establishing and enforcing peer review process to select best manuscripts</a:t>
            </a:r>
            <a:endParaRPr lang="en-GB" sz="1800" dirty="0"/>
          </a:p>
          <a:p>
            <a:pPr>
              <a:defRPr/>
            </a:pPr>
            <a:r>
              <a:rPr lang="en-GB" sz="1800" dirty="0" smtClean="0"/>
              <a:t>Commissioning </a:t>
            </a:r>
            <a:r>
              <a:rPr lang="en-GB" sz="1800" dirty="0"/>
              <a:t>manuscript submissions in areas identified in the Journal’s editorial strategy</a:t>
            </a:r>
          </a:p>
          <a:p>
            <a:pPr>
              <a:defRPr/>
            </a:pPr>
            <a:r>
              <a:rPr lang="en-GB" sz="1800" dirty="0" smtClean="0"/>
              <a:t>Setting Journal </a:t>
            </a:r>
            <a:r>
              <a:rPr lang="en-GB" sz="1800" dirty="0"/>
              <a:t>policies </a:t>
            </a:r>
            <a:r>
              <a:rPr lang="en-GB" sz="1800" dirty="0" smtClean="0"/>
              <a:t>e.g. authorship</a:t>
            </a:r>
            <a:r>
              <a:rPr lang="en-GB" sz="1800" dirty="0"/>
              <a:t>, conflict of interest, </a:t>
            </a:r>
            <a:r>
              <a:rPr lang="en-GB" sz="1800" dirty="0" smtClean="0"/>
              <a:t>publishing ethics </a:t>
            </a:r>
          </a:p>
          <a:p>
            <a:pPr>
              <a:defRPr/>
            </a:pPr>
            <a:r>
              <a:rPr lang="en-GB" sz="1800" dirty="0" smtClean="0">
                <a:solidFill>
                  <a:schemeClr val="tx2"/>
                </a:solidFill>
              </a:rPr>
              <a:t>Strategic </a:t>
            </a:r>
            <a:r>
              <a:rPr lang="en-GB" sz="1800" dirty="0">
                <a:solidFill>
                  <a:schemeClr val="tx2"/>
                </a:solidFill>
              </a:rPr>
              <a:t>development </a:t>
            </a:r>
            <a:r>
              <a:rPr lang="en-GB" sz="1800" dirty="0" smtClean="0">
                <a:solidFill>
                  <a:schemeClr val="tx2"/>
                </a:solidFill>
              </a:rPr>
              <a:t>(supported by others)</a:t>
            </a:r>
            <a:endParaRPr lang="en-GB" sz="1800" dirty="0">
              <a:solidFill>
                <a:schemeClr val="tx2"/>
              </a:solidFill>
            </a:endParaRPr>
          </a:p>
          <a:p>
            <a:pPr marL="266700" lvl="1" indent="-266700">
              <a:buFont typeface="Arial" charset="0"/>
              <a:buChar char="•"/>
              <a:defRPr/>
            </a:pPr>
            <a:r>
              <a:rPr lang="en-US" sz="1800" dirty="0"/>
              <a:t>D</a:t>
            </a:r>
            <a:r>
              <a:rPr lang="en-US" sz="1800" dirty="0" smtClean="0"/>
              <a:t>eveloping </a:t>
            </a:r>
            <a:r>
              <a:rPr lang="en-US" sz="1800" dirty="0"/>
              <a:t>and maintaining an extensive network </a:t>
            </a:r>
            <a:r>
              <a:rPr lang="en-US" sz="1800" dirty="0" smtClean="0"/>
              <a:t>for </a:t>
            </a:r>
            <a:r>
              <a:rPr lang="en-US" sz="1800" dirty="0"/>
              <a:t>promotional purposes</a:t>
            </a:r>
          </a:p>
          <a:p>
            <a:pPr eaLnBrk="1" hangingPunct="1">
              <a:defRPr/>
            </a:pPr>
            <a:endParaRPr lang="en-GB" dirty="0">
              <a:ea typeface="ＭＳ Ｐゴシック" pitchFamily="34" charset="-128"/>
            </a:endParaRPr>
          </a:p>
          <a:p>
            <a:pPr lvl="1" eaLnBrk="1" hangingPunct="1">
              <a:defRPr/>
            </a:pPr>
            <a:endParaRPr lang="en-GB" dirty="0" smtClean="0">
              <a:ea typeface="ＭＳ Ｐゴシック" pitchFamily="34" charset="-128"/>
            </a:endParaRPr>
          </a:p>
          <a:p>
            <a:pPr eaLnBrk="1" hangingPunct="1">
              <a:defRPr/>
            </a:pPr>
            <a:endParaRPr lang="en-GB" sz="18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2"/>
          <p:cNvSpPr>
            <a:spLocks noGrp="1"/>
          </p:cNvSpPr>
          <p:nvPr>
            <p:ph type="title"/>
          </p:nvPr>
        </p:nvSpPr>
        <p:spPr/>
        <p:txBody>
          <a:bodyPr/>
          <a:lstStyle/>
          <a:p>
            <a:pPr eaLnBrk="1" hangingPunct="1"/>
            <a:r>
              <a:rPr lang="en-GB" smtClean="0">
                <a:ea typeface="ＭＳ Ｐゴシック" pitchFamily="34" charset="-128"/>
              </a:rPr>
              <a:t>Journal finances	- key issues</a:t>
            </a:r>
          </a:p>
        </p:txBody>
      </p:sp>
      <p:sp>
        <p:nvSpPr>
          <p:cNvPr id="88066" name="Slide Number Placeholder 4"/>
          <p:cNvSpPr>
            <a:spLocks noGrp="1"/>
          </p:cNvSpPr>
          <p:nvPr>
            <p:ph type="sldNum" sz="quarter" idx="17"/>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05A3E8A5-882D-48F6-A66F-1CAEAC2C79F1}" type="slidenum">
              <a:rPr lang="en-US" smtClean="0">
                <a:solidFill>
                  <a:srgbClr val="898C94"/>
                </a:solidFill>
                <a:ea typeface="ＭＳ Ｐゴシック" pitchFamily="34" charset="-128"/>
                <a:cs typeface="Arial" charset="0"/>
              </a:rPr>
              <a:pPr fontAlgn="base">
                <a:spcBef>
                  <a:spcPct val="0"/>
                </a:spcBef>
                <a:spcAft>
                  <a:spcPct val="0"/>
                </a:spcAft>
              </a:pPr>
              <a:t>16</a:t>
            </a:fld>
            <a:endParaRPr lang="en-US" smtClean="0">
              <a:solidFill>
                <a:srgbClr val="898C94"/>
              </a:solidFill>
              <a:ea typeface="ＭＳ Ｐゴシック" pitchFamily="34" charset="-128"/>
              <a:cs typeface="Arial" charset="0"/>
            </a:endParaRPr>
          </a:p>
        </p:txBody>
      </p:sp>
      <p:sp>
        <p:nvSpPr>
          <p:cNvPr id="6" name="Text Placeholder 5"/>
          <p:cNvSpPr>
            <a:spLocks noGrp="1"/>
          </p:cNvSpPr>
          <p:nvPr>
            <p:ph type="body" sz="quarter" idx="12"/>
          </p:nvPr>
        </p:nvSpPr>
        <p:spPr>
          <a:xfrm>
            <a:off x="287338" y="1270000"/>
            <a:ext cx="6937375" cy="485775"/>
          </a:xfrm>
        </p:spPr>
        <p:txBody>
          <a:bodyPr/>
          <a:lstStyle/>
          <a:p>
            <a:pPr eaLnBrk="1" hangingPunct="1">
              <a:spcBef>
                <a:spcPct val="0"/>
              </a:spcBef>
              <a:defRPr/>
            </a:pPr>
            <a:endParaRPr lang="en-GB" dirty="0" smtClean="0"/>
          </a:p>
        </p:txBody>
      </p:sp>
      <p:sp>
        <p:nvSpPr>
          <p:cNvPr id="88068" name="TextBox 1"/>
          <p:cNvSpPr txBox="1">
            <a:spLocks noChangeArrowheads="1"/>
          </p:cNvSpPr>
          <p:nvPr/>
        </p:nvSpPr>
        <p:spPr bwMode="auto">
          <a:xfrm>
            <a:off x="3184525" y="6021388"/>
            <a:ext cx="1638300" cy="369887"/>
          </a:xfrm>
          <a:prstGeom prst="rect">
            <a:avLst/>
          </a:prstGeom>
          <a:noFill/>
          <a:ln w="9525">
            <a:noFill/>
            <a:miter lim="800000"/>
            <a:headEnd/>
            <a:tailEnd/>
          </a:ln>
        </p:spPr>
        <p:txBody>
          <a:bodyPr>
            <a:spAutoFit/>
          </a:bodyPr>
          <a:lstStyle/>
          <a:p>
            <a:r>
              <a:rPr lang="en-GB">
                <a:solidFill>
                  <a:srgbClr val="FFFFFF"/>
                </a:solidFill>
                <a:ea typeface="ＭＳ Ｐゴシック" pitchFamily="34" charset="-128"/>
              </a:rPr>
              <a:t>John Fell</a:t>
            </a:r>
          </a:p>
        </p:txBody>
      </p:sp>
      <p:sp>
        <p:nvSpPr>
          <p:cNvPr id="88069" name="Footer Placeholder 3"/>
          <p:cNvSpPr txBox="1">
            <a:spLocks noGrp="1"/>
          </p:cNvSpPr>
          <p:nvPr/>
        </p:nvSpPr>
        <p:spPr bwMode="auto">
          <a:xfrm>
            <a:off x="619125" y="6311900"/>
            <a:ext cx="8135938" cy="365125"/>
          </a:xfrm>
          <a:prstGeom prst="rect">
            <a:avLst/>
          </a:prstGeom>
          <a:noFill/>
          <a:ln w="9525">
            <a:noFill/>
            <a:miter lim="800000"/>
            <a:headEnd/>
            <a:tailEnd/>
          </a:ln>
        </p:spPr>
        <p:txBody>
          <a:bodyPr lIns="0" tIns="0" rIns="0" bIns="0" anchor="ctr"/>
          <a:lstStyle/>
          <a:p>
            <a:endParaRPr lang="ru-RU" sz="1100" b="1">
              <a:solidFill>
                <a:srgbClr val="002147"/>
              </a:solidFill>
              <a:ea typeface="ＭＳ Ｐゴシック" pitchFamily="34" charset="-128"/>
            </a:endParaRPr>
          </a:p>
        </p:txBody>
      </p:sp>
      <p:sp>
        <p:nvSpPr>
          <p:cNvPr id="8" name="Text Placeholder 6"/>
          <p:cNvSpPr>
            <a:spLocks noGrp="1"/>
          </p:cNvSpPr>
          <p:nvPr>
            <p:ph type="body" sz="quarter" idx="15"/>
          </p:nvPr>
        </p:nvSpPr>
        <p:spPr>
          <a:xfrm>
            <a:off x="287338" y="2152650"/>
            <a:ext cx="8569325" cy="4260850"/>
          </a:xfrm>
        </p:spPr>
        <p:txBody>
          <a:bodyPr/>
          <a:lstStyle/>
          <a:p>
            <a:pPr eaLnBrk="1" hangingPunct="1">
              <a:defRPr/>
            </a:pPr>
            <a:r>
              <a:rPr lang="en-GB" dirty="0">
                <a:ea typeface="ＭＳ Ｐゴシック" pitchFamily="34" charset="-128"/>
              </a:rPr>
              <a:t>Academic libraries have declining budgets	</a:t>
            </a:r>
          </a:p>
          <a:p>
            <a:pPr lvl="1" eaLnBrk="1" hangingPunct="1">
              <a:defRPr/>
            </a:pPr>
            <a:r>
              <a:rPr lang="en-GB" dirty="0">
                <a:ea typeface="ＭＳ Ｐゴシック" pitchFamily="34" charset="-128"/>
              </a:rPr>
              <a:t>So no money to subscribe to new journals</a:t>
            </a:r>
          </a:p>
          <a:p>
            <a:pPr eaLnBrk="1" hangingPunct="1">
              <a:defRPr/>
            </a:pPr>
            <a:r>
              <a:rPr lang="en-GB" dirty="0" smtClean="0">
                <a:ea typeface="ＭＳ Ｐゴシック" pitchFamily="34" charset="-128"/>
              </a:rPr>
              <a:t>Launch journals take at least 5 years to break even</a:t>
            </a:r>
          </a:p>
          <a:p>
            <a:pPr lvl="1" eaLnBrk="1" hangingPunct="1">
              <a:defRPr/>
            </a:pPr>
            <a:r>
              <a:rPr lang="en-GB" dirty="0" smtClean="0">
                <a:ea typeface="ＭＳ Ｐゴシック" pitchFamily="34" charset="-128"/>
              </a:rPr>
              <a:t>But getting even harder</a:t>
            </a:r>
          </a:p>
          <a:p>
            <a:pPr eaLnBrk="1" hangingPunct="1">
              <a:defRPr/>
            </a:pPr>
            <a:r>
              <a:rPr lang="en-GB" dirty="0" smtClean="0">
                <a:ea typeface="ＭＳ Ｐゴシック" pitchFamily="34" charset="-128"/>
              </a:rPr>
              <a:t>The ‘big deal’ is major sales stream for most journals</a:t>
            </a:r>
          </a:p>
          <a:p>
            <a:pPr eaLnBrk="1" hangingPunct="1">
              <a:defRPr/>
            </a:pPr>
            <a:r>
              <a:rPr lang="en-GB" dirty="0" smtClean="0">
                <a:ea typeface="ＭＳ Ｐゴシック" pitchFamily="34" charset="-128"/>
              </a:rPr>
              <a:t>Open Access – can your target authors afford to pay</a:t>
            </a:r>
          </a:p>
          <a:p>
            <a:pPr eaLnBrk="1" hangingPunct="1">
              <a:defRPr/>
            </a:pPr>
            <a:r>
              <a:rPr lang="en-GB" dirty="0" smtClean="0">
                <a:ea typeface="ＭＳ Ｐゴシック" pitchFamily="34" charset="-128"/>
              </a:rPr>
              <a:t>What is your cost base – do you need print?</a:t>
            </a:r>
          </a:p>
          <a:p>
            <a:pPr eaLnBrk="1" hangingPunct="1">
              <a:defRPr/>
            </a:pPr>
            <a:r>
              <a:rPr lang="en-GB" dirty="0" smtClean="0">
                <a:ea typeface="ＭＳ Ｐゴシック" pitchFamily="34" charset="-128"/>
              </a:rPr>
              <a:t>Online journals need continual development</a:t>
            </a:r>
          </a:p>
          <a:p>
            <a:pPr eaLnBrk="1" hangingPunct="1">
              <a:defRPr/>
            </a:pPr>
            <a:endParaRPr lang="en-GB" dirty="0">
              <a:ea typeface="ＭＳ Ｐゴシック" pitchFamily="34" charset="-128"/>
            </a:endParaRPr>
          </a:p>
          <a:p>
            <a:pPr marL="0" indent="0" eaLnBrk="1" hangingPunct="1">
              <a:buFont typeface="Arial" charset="0"/>
              <a:buNone/>
              <a:defRPr/>
            </a:pPr>
            <a:r>
              <a:rPr lang="en-GB" dirty="0" smtClean="0">
                <a:ea typeface="ＭＳ Ｐゴシック" pitchFamily="34" charset="-128"/>
              </a:rPr>
              <a:t>SUMMARY: revenues are tough to grow; costs are increasing</a:t>
            </a:r>
          </a:p>
          <a:p>
            <a:pPr lvl="1" eaLnBrk="1" hangingPunct="1">
              <a:defRPr/>
            </a:pPr>
            <a:endParaRPr lang="en-GB" dirty="0" smtClean="0">
              <a:ea typeface="ＭＳ Ｐゴシック" pitchFamily="34" charset="-128"/>
            </a:endParaRPr>
          </a:p>
          <a:p>
            <a:pPr eaLnBrk="1" hangingPunct="1">
              <a:defRPr/>
            </a:pPr>
            <a:endParaRPr lang="en-GB" sz="1800" dirty="0" smtClean="0">
              <a:ea typeface="ＭＳ Ｐゴシック" pitchFamily="34" charset="-128"/>
            </a:endParaRPr>
          </a:p>
        </p:txBody>
      </p:sp>
      <p:pic>
        <p:nvPicPr>
          <p:cNvPr id="88071" name="Picture 2"/>
          <p:cNvPicPr>
            <a:picLocks noChangeAspect="1" noChangeArrowheads="1"/>
          </p:cNvPicPr>
          <p:nvPr/>
        </p:nvPicPr>
        <p:blipFill>
          <a:blip r:embed="rId3"/>
          <a:srcRect/>
          <a:stretch>
            <a:fillRect/>
          </a:stretch>
        </p:blipFill>
        <p:spPr bwMode="auto">
          <a:xfrm>
            <a:off x="6911975" y="4810125"/>
            <a:ext cx="2106613" cy="1395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2"/>
          <p:cNvSpPr>
            <a:spLocks noGrp="1"/>
          </p:cNvSpPr>
          <p:nvPr>
            <p:ph type="title"/>
          </p:nvPr>
        </p:nvSpPr>
        <p:spPr/>
        <p:txBody>
          <a:bodyPr/>
          <a:lstStyle/>
          <a:p>
            <a:pPr eaLnBrk="1" hangingPunct="1"/>
            <a:r>
              <a:rPr lang="en-GB" smtClean="0">
                <a:ea typeface="ＭＳ Ｐゴシック" pitchFamily="34" charset="-128"/>
              </a:rPr>
              <a:t>When do journals need development?	</a:t>
            </a:r>
          </a:p>
        </p:txBody>
      </p:sp>
      <p:sp>
        <p:nvSpPr>
          <p:cNvPr id="90114" name="Slide Number Placeholder 4"/>
          <p:cNvSpPr>
            <a:spLocks noGrp="1"/>
          </p:cNvSpPr>
          <p:nvPr>
            <p:ph type="sldNum" sz="quarter" idx="17"/>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7DA02EA6-7EE4-4959-8CB0-23795E0604DF}" type="slidenum">
              <a:rPr lang="en-US" smtClean="0">
                <a:solidFill>
                  <a:srgbClr val="898C94"/>
                </a:solidFill>
                <a:ea typeface="ＭＳ Ｐゴシック" pitchFamily="34" charset="-128"/>
                <a:cs typeface="Arial" charset="0"/>
              </a:rPr>
              <a:pPr fontAlgn="base">
                <a:spcBef>
                  <a:spcPct val="0"/>
                </a:spcBef>
                <a:spcAft>
                  <a:spcPct val="0"/>
                </a:spcAft>
              </a:pPr>
              <a:t>17</a:t>
            </a:fld>
            <a:endParaRPr lang="en-US" smtClean="0">
              <a:solidFill>
                <a:srgbClr val="898C94"/>
              </a:solidFill>
              <a:ea typeface="ＭＳ Ｐゴシック" pitchFamily="34" charset="-128"/>
              <a:cs typeface="Arial" charset="0"/>
            </a:endParaRPr>
          </a:p>
        </p:txBody>
      </p:sp>
      <p:sp>
        <p:nvSpPr>
          <p:cNvPr id="6" name="Text Placeholder 5"/>
          <p:cNvSpPr>
            <a:spLocks noGrp="1"/>
          </p:cNvSpPr>
          <p:nvPr>
            <p:ph type="body" sz="quarter" idx="12"/>
          </p:nvPr>
        </p:nvSpPr>
        <p:spPr>
          <a:xfrm>
            <a:off x="287338" y="1270000"/>
            <a:ext cx="6937375" cy="485775"/>
          </a:xfrm>
        </p:spPr>
        <p:txBody>
          <a:bodyPr/>
          <a:lstStyle/>
          <a:p>
            <a:pPr eaLnBrk="1" hangingPunct="1">
              <a:spcBef>
                <a:spcPct val="0"/>
              </a:spcBef>
              <a:defRPr/>
            </a:pPr>
            <a:endParaRPr lang="en-GB" dirty="0" smtClean="0"/>
          </a:p>
        </p:txBody>
      </p:sp>
      <p:sp>
        <p:nvSpPr>
          <p:cNvPr id="90116" name="TextBox 1"/>
          <p:cNvSpPr txBox="1">
            <a:spLocks noChangeArrowheads="1"/>
          </p:cNvSpPr>
          <p:nvPr/>
        </p:nvSpPr>
        <p:spPr bwMode="auto">
          <a:xfrm>
            <a:off x="3184525" y="6021388"/>
            <a:ext cx="1638300" cy="369887"/>
          </a:xfrm>
          <a:prstGeom prst="rect">
            <a:avLst/>
          </a:prstGeom>
          <a:noFill/>
          <a:ln w="9525">
            <a:noFill/>
            <a:miter lim="800000"/>
            <a:headEnd/>
            <a:tailEnd/>
          </a:ln>
        </p:spPr>
        <p:txBody>
          <a:bodyPr>
            <a:spAutoFit/>
          </a:bodyPr>
          <a:lstStyle/>
          <a:p>
            <a:r>
              <a:rPr lang="en-GB">
                <a:solidFill>
                  <a:srgbClr val="FFFFFF"/>
                </a:solidFill>
                <a:ea typeface="ＭＳ Ｐゴシック" pitchFamily="34" charset="-128"/>
              </a:rPr>
              <a:t>John Fell</a:t>
            </a:r>
          </a:p>
        </p:txBody>
      </p:sp>
      <p:sp>
        <p:nvSpPr>
          <p:cNvPr id="90117" name="Footer Placeholder 3"/>
          <p:cNvSpPr txBox="1">
            <a:spLocks noGrp="1"/>
          </p:cNvSpPr>
          <p:nvPr/>
        </p:nvSpPr>
        <p:spPr bwMode="auto">
          <a:xfrm>
            <a:off x="530225" y="6311900"/>
            <a:ext cx="8135938" cy="365125"/>
          </a:xfrm>
          <a:prstGeom prst="rect">
            <a:avLst/>
          </a:prstGeom>
          <a:noFill/>
          <a:ln w="9525">
            <a:noFill/>
            <a:miter lim="800000"/>
            <a:headEnd/>
            <a:tailEnd/>
          </a:ln>
        </p:spPr>
        <p:txBody>
          <a:bodyPr lIns="0" tIns="0" rIns="0" bIns="0" anchor="ctr"/>
          <a:lstStyle/>
          <a:p>
            <a:endParaRPr lang="ru-RU" sz="1100" b="1">
              <a:solidFill>
                <a:srgbClr val="002147"/>
              </a:solidFill>
              <a:ea typeface="ＭＳ Ｐゴシック" pitchFamily="34" charset="-128"/>
            </a:endParaRPr>
          </a:p>
        </p:txBody>
      </p:sp>
      <p:sp>
        <p:nvSpPr>
          <p:cNvPr id="8" name="Text Placeholder 6"/>
          <p:cNvSpPr>
            <a:spLocks noGrp="1"/>
          </p:cNvSpPr>
          <p:nvPr>
            <p:ph type="body" sz="quarter" idx="15"/>
          </p:nvPr>
        </p:nvSpPr>
        <p:spPr>
          <a:xfrm>
            <a:off x="287338" y="2152650"/>
            <a:ext cx="8569325" cy="4260850"/>
          </a:xfrm>
        </p:spPr>
        <p:txBody>
          <a:bodyPr/>
          <a:lstStyle/>
          <a:p>
            <a:pPr eaLnBrk="1" hangingPunct="1"/>
            <a:r>
              <a:rPr lang="en-GB" smtClean="0">
                <a:ea typeface="ＭＳ Ｐゴシック" pitchFamily="34" charset="-128"/>
              </a:rPr>
              <a:t>Young journals:</a:t>
            </a:r>
          </a:p>
          <a:p>
            <a:pPr lvl="1" eaLnBrk="1" hangingPunct="1"/>
            <a:r>
              <a:rPr lang="en-GB" smtClean="0">
                <a:ea typeface="ＭＳ Ｐゴシック" pitchFamily="34" charset="-128"/>
              </a:rPr>
              <a:t>To attract more submissions</a:t>
            </a:r>
          </a:p>
          <a:p>
            <a:pPr lvl="1" eaLnBrk="1" hangingPunct="1"/>
            <a:r>
              <a:rPr lang="en-GB" smtClean="0">
                <a:ea typeface="ＭＳ Ｐゴシック" pitchFamily="34" charset="-128"/>
              </a:rPr>
              <a:t>To grow into new markets</a:t>
            </a:r>
          </a:p>
          <a:p>
            <a:pPr lvl="1" eaLnBrk="1" hangingPunct="1"/>
            <a:r>
              <a:rPr lang="en-GB" smtClean="0">
                <a:ea typeface="ＭＳ Ｐゴシック" pitchFamily="34" charset="-128"/>
              </a:rPr>
              <a:t>To increase quality</a:t>
            </a:r>
          </a:p>
          <a:p>
            <a:pPr lvl="1" eaLnBrk="1" hangingPunct="1"/>
            <a:endParaRPr lang="en-GB" smtClean="0">
              <a:ea typeface="ＭＳ Ｐゴシック" pitchFamily="34" charset="-128"/>
            </a:endParaRPr>
          </a:p>
          <a:p>
            <a:pPr eaLnBrk="1" hangingPunct="1"/>
            <a:r>
              <a:rPr lang="en-GB" smtClean="0">
                <a:ea typeface="ＭＳ Ｐゴシック" pitchFamily="34" charset="-128"/>
              </a:rPr>
              <a:t>Mature journals:</a:t>
            </a:r>
          </a:p>
          <a:p>
            <a:pPr lvl="1" eaLnBrk="1" hangingPunct="1"/>
            <a:r>
              <a:rPr lang="en-GB" smtClean="0">
                <a:ea typeface="ＭＳ Ｐゴシック" pitchFamily="34" charset="-128"/>
              </a:rPr>
              <a:t>To respond to market/competitor changes</a:t>
            </a:r>
          </a:p>
          <a:p>
            <a:pPr lvl="1" eaLnBrk="1" hangingPunct="1"/>
            <a:r>
              <a:rPr lang="en-GB" smtClean="0">
                <a:ea typeface="ＭＳ Ｐゴシック" pitchFamily="34" charset="-128"/>
              </a:rPr>
              <a:t>To grow into new markets</a:t>
            </a:r>
          </a:p>
          <a:p>
            <a:pPr lvl="1" eaLnBrk="1" hangingPunct="1"/>
            <a:r>
              <a:rPr lang="en-GB" smtClean="0">
                <a:ea typeface="ＭＳ Ｐゴシック" pitchFamily="34" charset="-128"/>
              </a:rPr>
              <a:t>To increase quality</a:t>
            </a:r>
          </a:p>
          <a:p>
            <a:pPr eaLnBrk="1" hangingPunct="1"/>
            <a:endParaRPr lang="en-GB" sz="1800" smtClean="0">
              <a:ea typeface="ＭＳ Ｐゴシック" pitchFamily="34" charset="-128"/>
            </a:endParaRPr>
          </a:p>
        </p:txBody>
      </p:sp>
      <p:sp>
        <p:nvSpPr>
          <p:cNvPr id="2" name="TextBox 1"/>
          <p:cNvSpPr txBox="1">
            <a:spLocks noChangeArrowheads="1"/>
          </p:cNvSpPr>
          <p:nvPr/>
        </p:nvSpPr>
        <p:spPr bwMode="auto">
          <a:xfrm>
            <a:off x="1296988" y="3016250"/>
            <a:ext cx="6086475" cy="1570038"/>
          </a:xfrm>
          <a:prstGeom prst="rect">
            <a:avLst/>
          </a:prstGeom>
          <a:noFill/>
          <a:ln w="9525">
            <a:noFill/>
            <a:miter lim="800000"/>
            <a:headEnd/>
            <a:tailEnd/>
          </a:ln>
        </p:spPr>
        <p:txBody>
          <a:bodyPr>
            <a:spAutoFit/>
          </a:bodyPr>
          <a:lstStyle/>
          <a:p>
            <a:pPr algn="ctr"/>
            <a:r>
              <a:rPr lang="en-GB" sz="9600">
                <a:solidFill>
                  <a:srgbClr val="FF0000"/>
                </a:solidFill>
              </a:rPr>
              <a:t>ALWAYS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p:cNvPicPr>
            <a:picLocks noChangeAspect="1" noChangeArrowheads="1"/>
          </p:cNvPicPr>
          <p:nvPr/>
        </p:nvPicPr>
        <p:blipFill>
          <a:blip r:embed="rId3"/>
          <a:srcRect/>
          <a:stretch>
            <a:fillRect/>
          </a:stretch>
        </p:blipFill>
        <p:spPr bwMode="auto">
          <a:xfrm>
            <a:off x="4338638" y="2146300"/>
            <a:ext cx="4572000" cy="4572000"/>
          </a:xfrm>
          <a:prstGeom prst="rect">
            <a:avLst/>
          </a:prstGeom>
          <a:noFill/>
          <a:ln w="9525">
            <a:noFill/>
            <a:miter lim="800000"/>
            <a:headEnd/>
            <a:tailEnd/>
          </a:ln>
        </p:spPr>
      </p:pic>
      <p:sp>
        <p:nvSpPr>
          <p:cNvPr id="92162" name="Picture Placeholder 8"/>
          <p:cNvSpPr>
            <a:spLocks noGrp="1"/>
          </p:cNvSpPr>
          <p:nvPr>
            <p:ph type="pic" sz="quarter" idx="14"/>
          </p:nvPr>
        </p:nvSpPr>
        <p:spPr>
          <a:xfrm>
            <a:off x="4843463" y="2146300"/>
            <a:ext cx="4067175" cy="4244975"/>
          </a:xfrm>
        </p:spPr>
      </p:sp>
      <p:sp>
        <p:nvSpPr>
          <p:cNvPr id="92163" name="Title 2"/>
          <p:cNvSpPr>
            <a:spLocks noGrp="1"/>
          </p:cNvSpPr>
          <p:nvPr>
            <p:ph type="title"/>
          </p:nvPr>
        </p:nvSpPr>
        <p:spPr/>
        <p:txBody>
          <a:bodyPr/>
          <a:lstStyle/>
          <a:p>
            <a:r>
              <a:rPr lang="en-GB" smtClean="0"/>
              <a:t>Journal development process</a:t>
            </a:r>
          </a:p>
        </p:txBody>
      </p:sp>
      <p:sp>
        <p:nvSpPr>
          <p:cNvPr id="8" name="Text Placeholder 7"/>
          <p:cNvSpPr>
            <a:spLocks noGrp="1"/>
          </p:cNvSpPr>
          <p:nvPr>
            <p:ph type="body" sz="quarter" idx="12"/>
          </p:nvPr>
        </p:nvSpPr>
        <p:spPr>
          <a:xfrm>
            <a:off x="287338" y="1270000"/>
            <a:ext cx="6937375" cy="485775"/>
          </a:xfrm>
        </p:spPr>
        <p:txBody>
          <a:bodyPr/>
          <a:lstStyle/>
          <a:p>
            <a:pPr>
              <a:defRPr/>
            </a:pPr>
            <a:endParaRPr lang="en-GB"/>
          </a:p>
        </p:txBody>
      </p:sp>
      <p:sp>
        <p:nvSpPr>
          <p:cNvPr id="10" name="Text Placeholder 9"/>
          <p:cNvSpPr>
            <a:spLocks noGrp="1"/>
          </p:cNvSpPr>
          <p:nvPr>
            <p:ph type="body" sz="quarter" idx="15"/>
          </p:nvPr>
        </p:nvSpPr>
        <p:spPr>
          <a:xfrm>
            <a:off x="481013" y="2146300"/>
            <a:ext cx="4211637" cy="4260850"/>
          </a:xfrm>
        </p:spPr>
        <p:txBody>
          <a:bodyPr/>
          <a:lstStyle/>
          <a:p>
            <a:pPr marL="457200" indent="-457200">
              <a:buFont typeface="+mj-lt"/>
              <a:buAutoNum type="arabicPeriod"/>
              <a:defRPr/>
            </a:pPr>
            <a:r>
              <a:rPr lang="en-GB" dirty="0" smtClean="0"/>
              <a:t>Define your mission</a:t>
            </a:r>
          </a:p>
          <a:p>
            <a:pPr marL="457200" indent="-457200">
              <a:buFont typeface="+mj-lt"/>
              <a:buAutoNum type="arabicPeriod"/>
              <a:defRPr/>
            </a:pPr>
            <a:r>
              <a:rPr lang="en-GB" dirty="0" smtClean="0"/>
              <a:t>Assess competition/market</a:t>
            </a:r>
          </a:p>
          <a:p>
            <a:pPr marL="457200" indent="-457200">
              <a:buFont typeface="+mj-lt"/>
              <a:buAutoNum type="arabicPeriod"/>
              <a:defRPr/>
            </a:pPr>
            <a:r>
              <a:rPr lang="en-GB" dirty="0" smtClean="0"/>
              <a:t>Review current position</a:t>
            </a:r>
          </a:p>
          <a:p>
            <a:pPr marL="457200" indent="-457200">
              <a:buFont typeface="+mj-lt"/>
              <a:buAutoNum type="arabicPeriod"/>
              <a:defRPr/>
            </a:pPr>
            <a:r>
              <a:rPr lang="en-GB" dirty="0" smtClean="0"/>
              <a:t>Set clear goals</a:t>
            </a:r>
          </a:p>
          <a:p>
            <a:pPr marL="457200" indent="-457200">
              <a:buFont typeface="+mj-lt"/>
              <a:buAutoNum type="arabicPeriod"/>
              <a:defRPr/>
            </a:pPr>
            <a:r>
              <a:rPr lang="en-GB" dirty="0" smtClean="0"/>
              <a:t>Agree action plans</a:t>
            </a:r>
          </a:p>
          <a:p>
            <a:pPr marL="457200" indent="-457200">
              <a:buFont typeface="+mj-lt"/>
              <a:buAutoNum type="arabicPeriod"/>
              <a:defRPr/>
            </a:pPr>
            <a:r>
              <a:rPr lang="en-GB" dirty="0" smtClean="0"/>
              <a:t>Set milestones</a:t>
            </a:r>
          </a:p>
          <a:p>
            <a:pPr marL="457200" indent="-457200">
              <a:buFont typeface="+mj-lt"/>
              <a:buAutoNum type="arabicPeriod"/>
              <a:defRPr/>
            </a:pPr>
            <a:r>
              <a:rPr lang="en-GB" dirty="0" smtClean="0"/>
              <a:t>Review progress towards milestones</a:t>
            </a:r>
          </a:p>
          <a:p>
            <a:pPr>
              <a:defRPr/>
            </a:pPr>
            <a:endParaRPr lang="en-GB" dirty="0"/>
          </a:p>
        </p:txBody>
      </p:sp>
      <p:sp>
        <p:nvSpPr>
          <p:cNvPr id="7" name="Slide Number Placeholder 6"/>
          <p:cNvSpPr>
            <a:spLocks noGrp="1"/>
          </p:cNvSpPr>
          <p:nvPr>
            <p:ph type="sldNum" sz="quarter" idx="17"/>
          </p:nvPr>
        </p:nvSpPr>
        <p:spPr/>
        <p:txBody>
          <a:bodyPr/>
          <a:lstStyle/>
          <a:p>
            <a:pPr>
              <a:defRPr/>
            </a:pPr>
            <a:fld id="{B07346C5-1DBF-49EC-8F2F-B6855832295E}"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2"/>
          <p:cNvSpPr>
            <a:spLocks noGrp="1"/>
          </p:cNvSpPr>
          <p:nvPr>
            <p:ph type="title"/>
          </p:nvPr>
        </p:nvSpPr>
        <p:spPr/>
        <p:txBody>
          <a:bodyPr/>
          <a:lstStyle/>
          <a:p>
            <a:r>
              <a:rPr lang="en-GB" smtClean="0"/>
              <a:t>Journal development process</a:t>
            </a:r>
          </a:p>
        </p:txBody>
      </p:sp>
      <p:sp>
        <p:nvSpPr>
          <p:cNvPr id="8" name="Text Placeholder 7"/>
          <p:cNvSpPr>
            <a:spLocks noGrp="1"/>
          </p:cNvSpPr>
          <p:nvPr>
            <p:ph type="body" sz="quarter" idx="12"/>
          </p:nvPr>
        </p:nvSpPr>
        <p:spPr>
          <a:xfrm>
            <a:off x="287338" y="1270000"/>
            <a:ext cx="6937375" cy="485775"/>
          </a:xfrm>
        </p:spPr>
        <p:txBody>
          <a:bodyPr/>
          <a:lstStyle/>
          <a:p>
            <a:pPr>
              <a:defRPr/>
            </a:pPr>
            <a:r>
              <a:rPr lang="en-GB" dirty="0" smtClean="0"/>
              <a:t>Define your mission</a:t>
            </a:r>
            <a:endParaRPr lang="en-GB" dirty="0"/>
          </a:p>
        </p:txBody>
      </p:sp>
      <p:sp>
        <p:nvSpPr>
          <p:cNvPr id="10" name="Text Placeholder 9"/>
          <p:cNvSpPr>
            <a:spLocks noGrp="1"/>
          </p:cNvSpPr>
          <p:nvPr>
            <p:ph type="body" sz="quarter" idx="15"/>
          </p:nvPr>
        </p:nvSpPr>
        <p:spPr>
          <a:xfrm>
            <a:off x="481013" y="2146300"/>
            <a:ext cx="6370637" cy="4260850"/>
          </a:xfrm>
        </p:spPr>
        <p:txBody>
          <a:bodyPr/>
          <a:lstStyle/>
          <a:p>
            <a:pPr marL="457200" indent="-457200">
              <a:buFont typeface="+mj-lt"/>
              <a:buAutoNum type="arabicPeriod"/>
              <a:defRPr/>
            </a:pPr>
            <a:r>
              <a:rPr lang="en-GB" dirty="0" smtClean="0"/>
              <a:t>Quality/Impact </a:t>
            </a:r>
            <a:r>
              <a:rPr lang="en-GB" dirty="0"/>
              <a:t>factor?</a:t>
            </a:r>
          </a:p>
          <a:p>
            <a:pPr marL="457200" indent="-457200">
              <a:buFont typeface="+mj-lt"/>
              <a:buAutoNum type="arabicPeriod"/>
              <a:defRPr/>
            </a:pPr>
            <a:r>
              <a:rPr lang="en-GB" dirty="0" smtClean="0"/>
              <a:t>Global readership</a:t>
            </a:r>
            <a:r>
              <a:rPr lang="en-GB" dirty="0"/>
              <a:t>? </a:t>
            </a:r>
            <a:endParaRPr lang="en-GB" dirty="0" smtClean="0"/>
          </a:p>
          <a:p>
            <a:pPr marL="457200" indent="-457200">
              <a:buFont typeface="+mj-lt"/>
              <a:buAutoNum type="arabicPeriod"/>
              <a:defRPr/>
            </a:pPr>
            <a:r>
              <a:rPr lang="en-GB" dirty="0" smtClean="0"/>
              <a:t>Financial</a:t>
            </a:r>
            <a:r>
              <a:rPr lang="en-GB" dirty="0"/>
              <a:t>, e.g. sustainability/revenue?</a:t>
            </a:r>
          </a:p>
          <a:p>
            <a:pPr marL="457200" indent="-457200">
              <a:buFont typeface="+mj-lt"/>
              <a:buAutoNum type="arabicPeriod"/>
              <a:defRPr/>
            </a:pPr>
            <a:endParaRPr lang="en-GB" dirty="0" smtClean="0"/>
          </a:p>
          <a:p>
            <a:pPr>
              <a:defRPr/>
            </a:pPr>
            <a:endParaRPr lang="en-GB" dirty="0"/>
          </a:p>
        </p:txBody>
      </p:sp>
      <p:sp>
        <p:nvSpPr>
          <p:cNvPr id="7" name="Slide Number Placeholder 6"/>
          <p:cNvSpPr>
            <a:spLocks noGrp="1"/>
          </p:cNvSpPr>
          <p:nvPr>
            <p:ph type="sldNum" sz="quarter" idx="17"/>
          </p:nvPr>
        </p:nvSpPr>
        <p:spPr/>
        <p:txBody>
          <a:bodyPr/>
          <a:lstStyle/>
          <a:p>
            <a:pPr>
              <a:defRPr/>
            </a:pPr>
            <a:fld id="{9985DC18-48A6-46F8-9F04-21317A9D10A4}" type="slidenum">
              <a:rPr lang="en-US" smtClean="0"/>
              <a:pPr>
                <a:defRPr/>
              </a:pPr>
              <a:t>19</a:t>
            </a:fld>
            <a:endParaRPr lang="en-US" dirty="0"/>
          </a:p>
        </p:txBody>
      </p:sp>
      <p:pic>
        <p:nvPicPr>
          <p:cNvPr id="94213" name="Picture 2"/>
          <p:cNvPicPr>
            <a:picLocks noChangeAspect="1" noChangeArrowheads="1"/>
          </p:cNvPicPr>
          <p:nvPr/>
        </p:nvPicPr>
        <p:blipFill>
          <a:blip r:embed="rId3"/>
          <a:srcRect/>
          <a:stretch>
            <a:fillRect/>
          </a:stretch>
        </p:blipFill>
        <p:spPr bwMode="auto">
          <a:xfrm>
            <a:off x="5929313" y="4078288"/>
            <a:ext cx="2590800"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87338" y="1270000"/>
            <a:ext cx="6937375" cy="485775"/>
          </a:xfrm>
        </p:spPr>
        <p:txBody>
          <a:bodyPr/>
          <a:lstStyle/>
          <a:p>
            <a:pPr>
              <a:defRPr/>
            </a:pPr>
            <a:r>
              <a:rPr lang="en-GB" dirty="0" smtClean="0"/>
              <a:t>Agenda</a:t>
            </a:r>
            <a:endParaRPr lang="en-GB" dirty="0"/>
          </a:p>
        </p:txBody>
      </p:sp>
      <p:sp>
        <p:nvSpPr>
          <p:cNvPr id="59394" name="Text Placeholder 6"/>
          <p:cNvSpPr>
            <a:spLocks noGrp="1"/>
          </p:cNvSpPr>
          <p:nvPr>
            <p:ph type="body" sz="quarter" idx="14"/>
          </p:nvPr>
        </p:nvSpPr>
        <p:spPr>
          <a:xfrm>
            <a:off x="293688" y="2111375"/>
            <a:ext cx="5519737" cy="4267200"/>
          </a:xfrm>
        </p:spPr>
        <p:txBody>
          <a:bodyPr/>
          <a:lstStyle/>
          <a:p>
            <a:r>
              <a:rPr lang="en-GB" smtClean="0">
                <a:solidFill>
                  <a:schemeClr val="tx2"/>
                </a:solidFill>
              </a:rPr>
              <a:t>About OUP</a:t>
            </a:r>
          </a:p>
          <a:p>
            <a:r>
              <a:rPr lang="en-GB" smtClean="0">
                <a:solidFill>
                  <a:schemeClr val="tx2"/>
                </a:solidFill>
              </a:rPr>
              <a:t>Publishing Profile of Russian Research</a:t>
            </a:r>
          </a:p>
          <a:p>
            <a:r>
              <a:rPr lang="en-GB" smtClean="0">
                <a:solidFill>
                  <a:schemeClr val="tx2"/>
                </a:solidFill>
              </a:rPr>
              <a:t>Journal Development</a:t>
            </a:r>
          </a:p>
          <a:p>
            <a:pPr lvl="1"/>
            <a:r>
              <a:rPr lang="en-GB" smtClean="0">
                <a:solidFill>
                  <a:schemeClr val="tx2"/>
                </a:solidFill>
              </a:rPr>
              <a:t>What makes a good journal?</a:t>
            </a:r>
          </a:p>
          <a:p>
            <a:pPr lvl="1"/>
            <a:r>
              <a:rPr lang="en-GB" smtClean="0">
                <a:solidFill>
                  <a:schemeClr val="tx2"/>
                </a:solidFill>
              </a:rPr>
              <a:t>Defining goals and why they matter</a:t>
            </a:r>
          </a:p>
          <a:p>
            <a:pPr lvl="1"/>
            <a:r>
              <a:rPr lang="en-GB" smtClean="0">
                <a:solidFill>
                  <a:schemeClr val="tx2"/>
                </a:solidFill>
              </a:rPr>
              <a:t>Achieving goals</a:t>
            </a:r>
          </a:p>
          <a:p>
            <a:pPr lvl="1"/>
            <a:r>
              <a:rPr lang="en-GB" smtClean="0">
                <a:solidFill>
                  <a:schemeClr val="tx2"/>
                </a:solidFill>
              </a:rPr>
              <a:t>Case studies</a:t>
            </a:r>
          </a:p>
          <a:p>
            <a:pPr lvl="1"/>
            <a:endParaRPr lang="en-GB" smtClean="0"/>
          </a:p>
        </p:txBody>
      </p:sp>
      <p:pic>
        <p:nvPicPr>
          <p:cNvPr id="59395" name="Picture 2" descr="http://www.oup.com/uk/archives/images/pics/pic1.jpg"/>
          <p:cNvPicPr>
            <a:picLocks noChangeAspect="1" noChangeArrowheads="1"/>
          </p:cNvPicPr>
          <p:nvPr/>
        </p:nvPicPr>
        <p:blipFill>
          <a:blip r:embed="rId3"/>
          <a:srcRect/>
          <a:stretch>
            <a:fillRect/>
          </a:stretch>
        </p:blipFill>
        <p:spPr bwMode="auto">
          <a:xfrm>
            <a:off x="5664200" y="2414588"/>
            <a:ext cx="2978150" cy="382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2"/>
          <p:cNvSpPr>
            <a:spLocks noGrp="1"/>
          </p:cNvSpPr>
          <p:nvPr>
            <p:ph type="title"/>
          </p:nvPr>
        </p:nvSpPr>
        <p:spPr/>
        <p:txBody>
          <a:bodyPr/>
          <a:lstStyle/>
          <a:p>
            <a:r>
              <a:rPr lang="en-GB" smtClean="0"/>
              <a:t>Journal development process</a:t>
            </a:r>
          </a:p>
        </p:txBody>
      </p:sp>
      <p:sp>
        <p:nvSpPr>
          <p:cNvPr id="8" name="Text Placeholder 7"/>
          <p:cNvSpPr>
            <a:spLocks noGrp="1"/>
          </p:cNvSpPr>
          <p:nvPr>
            <p:ph type="body" sz="quarter" idx="12"/>
          </p:nvPr>
        </p:nvSpPr>
        <p:spPr>
          <a:xfrm>
            <a:off x="287338" y="1270000"/>
            <a:ext cx="6937375" cy="485775"/>
          </a:xfrm>
        </p:spPr>
        <p:txBody>
          <a:bodyPr/>
          <a:lstStyle/>
          <a:p>
            <a:pPr>
              <a:defRPr/>
            </a:pPr>
            <a:r>
              <a:rPr lang="en-GB" dirty="0" smtClean="0"/>
              <a:t>Assess your competition/market context</a:t>
            </a:r>
            <a:endParaRPr lang="en-GB" dirty="0"/>
          </a:p>
        </p:txBody>
      </p:sp>
      <p:sp>
        <p:nvSpPr>
          <p:cNvPr id="10" name="Text Placeholder 9"/>
          <p:cNvSpPr>
            <a:spLocks noGrp="1"/>
          </p:cNvSpPr>
          <p:nvPr>
            <p:ph type="body" sz="quarter" idx="15"/>
          </p:nvPr>
        </p:nvSpPr>
        <p:spPr>
          <a:xfrm>
            <a:off x="481013" y="2146300"/>
            <a:ext cx="7666037" cy="4260850"/>
          </a:xfrm>
        </p:spPr>
        <p:txBody>
          <a:bodyPr/>
          <a:lstStyle/>
          <a:p>
            <a:pPr marL="457200" indent="-457200">
              <a:buFont typeface="+mj-lt"/>
              <a:buAutoNum type="arabicPeriod"/>
              <a:defRPr/>
            </a:pPr>
            <a:r>
              <a:rPr lang="en-GB" dirty="0" smtClean="0"/>
              <a:t>Author demographics</a:t>
            </a:r>
          </a:p>
          <a:p>
            <a:pPr marL="457200" indent="-457200">
              <a:buFont typeface="+mj-lt"/>
              <a:buAutoNum type="arabicPeriod"/>
              <a:defRPr/>
            </a:pPr>
            <a:r>
              <a:rPr lang="en-GB" dirty="0" smtClean="0"/>
              <a:t>Impact factor</a:t>
            </a:r>
          </a:p>
          <a:p>
            <a:pPr marL="457200" indent="-457200">
              <a:buFont typeface="+mj-lt"/>
              <a:buAutoNum type="arabicPeriod"/>
              <a:defRPr/>
            </a:pPr>
            <a:r>
              <a:rPr lang="en-GB" dirty="0" smtClean="0"/>
              <a:t>Subject coverage</a:t>
            </a:r>
          </a:p>
          <a:p>
            <a:pPr marL="457200" indent="-457200">
              <a:buFont typeface="+mj-lt"/>
              <a:buAutoNum type="arabicPeriod"/>
              <a:defRPr/>
            </a:pPr>
            <a:r>
              <a:rPr lang="en-GB" dirty="0" smtClean="0"/>
              <a:t>Reputation/profile</a:t>
            </a:r>
          </a:p>
          <a:p>
            <a:pPr marL="457200" indent="-457200">
              <a:buFont typeface="+mj-lt"/>
              <a:buAutoNum type="arabicPeriod"/>
              <a:defRPr/>
            </a:pPr>
            <a:r>
              <a:rPr lang="en-GB" dirty="0" smtClean="0"/>
              <a:t>Business models</a:t>
            </a:r>
          </a:p>
          <a:p>
            <a:pPr marL="457200" indent="-457200">
              <a:buFont typeface="+mj-lt"/>
              <a:buAutoNum type="arabicPeriod"/>
              <a:defRPr/>
            </a:pPr>
            <a:r>
              <a:rPr lang="en-GB" dirty="0" smtClean="0"/>
              <a:t>Quality of papers</a:t>
            </a:r>
          </a:p>
          <a:p>
            <a:pPr marL="457200" indent="-457200">
              <a:buFont typeface="+mj-lt"/>
              <a:buAutoNum type="arabicPeriod"/>
              <a:defRPr/>
            </a:pPr>
            <a:endParaRPr lang="en-GB" dirty="0"/>
          </a:p>
          <a:p>
            <a:pPr marL="457200" indent="-457200">
              <a:buFont typeface="+mj-lt"/>
              <a:buAutoNum type="arabicPeriod"/>
              <a:defRPr/>
            </a:pPr>
            <a:r>
              <a:rPr lang="en-GB" dirty="0" smtClean="0"/>
              <a:t>New conferences/conference topics </a:t>
            </a:r>
          </a:p>
          <a:p>
            <a:pPr marL="457200" indent="-457200">
              <a:buFont typeface="+mj-lt"/>
              <a:buAutoNum type="arabicPeriod"/>
              <a:defRPr/>
            </a:pPr>
            <a:r>
              <a:rPr lang="en-GB" dirty="0" smtClean="0"/>
              <a:t>Author needs (e.g. data, OA, colour, language support)</a:t>
            </a:r>
          </a:p>
          <a:p>
            <a:pPr>
              <a:defRPr/>
            </a:pPr>
            <a:endParaRPr lang="en-GB" dirty="0"/>
          </a:p>
        </p:txBody>
      </p:sp>
      <p:sp>
        <p:nvSpPr>
          <p:cNvPr id="7" name="Slide Number Placeholder 6"/>
          <p:cNvSpPr>
            <a:spLocks noGrp="1"/>
          </p:cNvSpPr>
          <p:nvPr>
            <p:ph type="sldNum" sz="quarter" idx="17"/>
          </p:nvPr>
        </p:nvSpPr>
        <p:spPr/>
        <p:txBody>
          <a:bodyPr/>
          <a:lstStyle/>
          <a:p>
            <a:pPr>
              <a:defRPr/>
            </a:pPr>
            <a:fld id="{74CFE8A6-F374-4C63-8569-EF332BB307BB}" type="slidenum">
              <a:rPr lang="en-US" smtClean="0"/>
              <a:pPr>
                <a:defRPr/>
              </a:pPr>
              <a:t>20</a:t>
            </a:fld>
            <a:endParaRPr lang="en-US" dirty="0"/>
          </a:p>
        </p:txBody>
      </p:sp>
      <p:pic>
        <p:nvPicPr>
          <p:cNvPr id="96261" name="Picture 3"/>
          <p:cNvPicPr>
            <a:picLocks noChangeAspect="1" noChangeArrowheads="1"/>
          </p:cNvPicPr>
          <p:nvPr/>
        </p:nvPicPr>
        <p:blipFill>
          <a:blip r:embed="rId3"/>
          <a:srcRect/>
          <a:stretch>
            <a:fillRect/>
          </a:stretch>
        </p:blipFill>
        <p:spPr bwMode="auto">
          <a:xfrm>
            <a:off x="4970463" y="2233613"/>
            <a:ext cx="3395662" cy="254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p:cNvPicPr>
            <a:picLocks noChangeAspect="1" noChangeArrowheads="1"/>
          </p:cNvPicPr>
          <p:nvPr/>
        </p:nvPicPr>
        <p:blipFill>
          <a:blip r:embed="rId3"/>
          <a:srcRect/>
          <a:stretch>
            <a:fillRect/>
          </a:stretch>
        </p:blipFill>
        <p:spPr bwMode="auto">
          <a:xfrm>
            <a:off x="5454650" y="1744663"/>
            <a:ext cx="2817813" cy="1919287"/>
          </a:xfrm>
          <a:prstGeom prst="rect">
            <a:avLst/>
          </a:prstGeom>
          <a:noFill/>
          <a:ln w="9525">
            <a:noFill/>
            <a:miter lim="800000"/>
            <a:headEnd/>
            <a:tailEnd/>
          </a:ln>
        </p:spPr>
      </p:pic>
      <p:sp>
        <p:nvSpPr>
          <p:cNvPr id="98306" name="Title 2"/>
          <p:cNvSpPr>
            <a:spLocks noGrp="1"/>
          </p:cNvSpPr>
          <p:nvPr>
            <p:ph type="title"/>
          </p:nvPr>
        </p:nvSpPr>
        <p:spPr/>
        <p:txBody>
          <a:bodyPr/>
          <a:lstStyle/>
          <a:p>
            <a:r>
              <a:rPr lang="en-GB" smtClean="0"/>
              <a:t>Journal development process</a:t>
            </a:r>
          </a:p>
        </p:txBody>
      </p:sp>
      <p:sp>
        <p:nvSpPr>
          <p:cNvPr id="8" name="Text Placeholder 7"/>
          <p:cNvSpPr>
            <a:spLocks noGrp="1"/>
          </p:cNvSpPr>
          <p:nvPr>
            <p:ph type="body" sz="quarter" idx="12"/>
          </p:nvPr>
        </p:nvSpPr>
        <p:spPr>
          <a:xfrm>
            <a:off x="287338" y="1270000"/>
            <a:ext cx="6937375" cy="485775"/>
          </a:xfrm>
        </p:spPr>
        <p:txBody>
          <a:bodyPr/>
          <a:lstStyle/>
          <a:p>
            <a:pPr>
              <a:defRPr/>
            </a:pPr>
            <a:r>
              <a:rPr lang="en-GB" dirty="0" smtClean="0"/>
              <a:t>Review your current position</a:t>
            </a:r>
            <a:endParaRPr lang="en-GB" dirty="0"/>
          </a:p>
        </p:txBody>
      </p:sp>
      <p:sp>
        <p:nvSpPr>
          <p:cNvPr id="10" name="Text Placeholder 9"/>
          <p:cNvSpPr>
            <a:spLocks noGrp="1"/>
          </p:cNvSpPr>
          <p:nvPr>
            <p:ph type="body" sz="quarter" idx="15"/>
          </p:nvPr>
        </p:nvSpPr>
        <p:spPr>
          <a:xfrm>
            <a:off x="481013" y="2146300"/>
            <a:ext cx="7666037" cy="4260850"/>
          </a:xfrm>
        </p:spPr>
        <p:txBody>
          <a:bodyPr/>
          <a:lstStyle/>
          <a:p>
            <a:pPr marL="457200" indent="-457200">
              <a:buFont typeface="+mj-lt"/>
              <a:buAutoNum type="arabicPeriod"/>
              <a:defRPr/>
            </a:pPr>
            <a:r>
              <a:rPr lang="en-GB" dirty="0" smtClean="0"/>
              <a:t>Author demographics</a:t>
            </a:r>
          </a:p>
          <a:p>
            <a:pPr marL="457200" indent="-457200">
              <a:buFont typeface="+mj-lt"/>
              <a:buAutoNum type="arabicPeriod"/>
              <a:defRPr/>
            </a:pPr>
            <a:r>
              <a:rPr lang="en-GB" dirty="0" smtClean="0"/>
              <a:t>Impact factor</a:t>
            </a:r>
          </a:p>
          <a:p>
            <a:pPr marL="457200" indent="-457200">
              <a:buFont typeface="+mj-lt"/>
              <a:buAutoNum type="arabicPeriod"/>
              <a:defRPr/>
            </a:pPr>
            <a:r>
              <a:rPr lang="en-GB" dirty="0" smtClean="0"/>
              <a:t>Subject coverage</a:t>
            </a:r>
          </a:p>
          <a:p>
            <a:pPr marL="457200" indent="-457200">
              <a:buFont typeface="+mj-lt"/>
              <a:buAutoNum type="arabicPeriod"/>
              <a:defRPr/>
            </a:pPr>
            <a:r>
              <a:rPr lang="en-GB" dirty="0" smtClean="0"/>
              <a:t>Reputation/profile</a:t>
            </a:r>
          </a:p>
          <a:p>
            <a:pPr marL="457200" indent="-457200">
              <a:buFont typeface="+mj-lt"/>
              <a:buAutoNum type="arabicPeriod"/>
              <a:defRPr/>
            </a:pPr>
            <a:r>
              <a:rPr lang="en-GB" dirty="0" smtClean="0"/>
              <a:t>Business models</a:t>
            </a:r>
          </a:p>
          <a:p>
            <a:pPr marL="457200" indent="-457200">
              <a:buFont typeface="+mj-lt"/>
              <a:buAutoNum type="arabicPeriod"/>
              <a:defRPr/>
            </a:pPr>
            <a:r>
              <a:rPr lang="en-GB" dirty="0" smtClean="0"/>
              <a:t>Quality of papers</a:t>
            </a:r>
          </a:p>
          <a:p>
            <a:pPr marL="457200" indent="-457200">
              <a:buFont typeface="+mj-lt"/>
              <a:buAutoNum type="arabicPeriod"/>
              <a:defRPr/>
            </a:pPr>
            <a:r>
              <a:rPr lang="en-GB" dirty="0" smtClean="0"/>
              <a:t>Sales/Finances</a:t>
            </a:r>
          </a:p>
          <a:p>
            <a:pPr marL="457200" indent="-457200">
              <a:buFont typeface="+mj-lt"/>
              <a:buAutoNum type="arabicPeriod"/>
              <a:defRPr/>
            </a:pPr>
            <a:r>
              <a:rPr lang="en-GB" dirty="0" smtClean="0"/>
              <a:t>Usage</a:t>
            </a:r>
          </a:p>
          <a:p>
            <a:pPr marL="457200" indent="-457200">
              <a:buFont typeface="+mj-lt"/>
              <a:buAutoNum type="arabicPeriod"/>
              <a:defRPr/>
            </a:pPr>
            <a:endParaRPr lang="en-GB" dirty="0" smtClean="0"/>
          </a:p>
          <a:p>
            <a:pPr>
              <a:defRPr/>
            </a:pPr>
            <a:endParaRPr lang="en-GB" dirty="0"/>
          </a:p>
        </p:txBody>
      </p:sp>
      <p:sp>
        <p:nvSpPr>
          <p:cNvPr id="7" name="Slide Number Placeholder 6"/>
          <p:cNvSpPr>
            <a:spLocks noGrp="1"/>
          </p:cNvSpPr>
          <p:nvPr>
            <p:ph type="sldNum" sz="quarter" idx="17"/>
          </p:nvPr>
        </p:nvSpPr>
        <p:spPr/>
        <p:txBody>
          <a:bodyPr/>
          <a:lstStyle/>
          <a:p>
            <a:pPr>
              <a:defRPr/>
            </a:pPr>
            <a:fld id="{3A2EEE4D-F3A5-40D8-8CDE-D1E47755732D}" type="slidenum">
              <a:rPr lang="en-US" smtClean="0"/>
              <a:pPr>
                <a:defRPr/>
              </a:pPr>
              <a:t>21</a:t>
            </a:fld>
            <a:endParaRPr lang="en-US" dirty="0"/>
          </a:p>
        </p:txBody>
      </p:sp>
      <p:pic>
        <p:nvPicPr>
          <p:cNvPr id="98310" name="Picture 3"/>
          <p:cNvPicPr>
            <a:picLocks noChangeAspect="1" noChangeArrowheads="1"/>
          </p:cNvPicPr>
          <p:nvPr/>
        </p:nvPicPr>
        <p:blipFill>
          <a:blip r:embed="rId4"/>
          <a:srcRect/>
          <a:stretch>
            <a:fillRect/>
          </a:stretch>
        </p:blipFill>
        <p:spPr bwMode="auto">
          <a:xfrm>
            <a:off x="5837238" y="3978275"/>
            <a:ext cx="2466975" cy="1847850"/>
          </a:xfrm>
          <a:prstGeom prst="rect">
            <a:avLst/>
          </a:prstGeom>
          <a:noFill/>
          <a:ln w="9525">
            <a:noFill/>
            <a:miter lim="800000"/>
            <a:headEnd/>
            <a:tailEnd/>
          </a:ln>
        </p:spPr>
      </p:pic>
      <p:sp>
        <p:nvSpPr>
          <p:cNvPr id="98311" name="TextBox 1"/>
          <p:cNvSpPr txBox="1">
            <a:spLocks noChangeArrowheads="1"/>
          </p:cNvSpPr>
          <p:nvPr/>
        </p:nvSpPr>
        <p:spPr bwMode="auto">
          <a:xfrm>
            <a:off x="6729413" y="3294063"/>
            <a:ext cx="495300" cy="369887"/>
          </a:xfrm>
          <a:prstGeom prst="rect">
            <a:avLst/>
          </a:prstGeom>
          <a:noFill/>
          <a:ln w="9525">
            <a:noFill/>
            <a:miter lim="800000"/>
            <a:headEnd/>
            <a:tailEnd/>
          </a:ln>
        </p:spPr>
        <p:txBody>
          <a:bodyPr>
            <a:spAutoFit/>
          </a:bodyPr>
          <a:lstStyle/>
          <a:p>
            <a:r>
              <a:rPr lang="en-GB"/>
              <a:t>or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2"/>
          <p:cNvSpPr>
            <a:spLocks noGrp="1"/>
          </p:cNvSpPr>
          <p:nvPr>
            <p:ph type="title"/>
          </p:nvPr>
        </p:nvSpPr>
        <p:spPr/>
        <p:txBody>
          <a:bodyPr/>
          <a:lstStyle/>
          <a:p>
            <a:r>
              <a:rPr lang="en-GB" smtClean="0"/>
              <a:t>Journal development process</a:t>
            </a:r>
          </a:p>
        </p:txBody>
      </p:sp>
      <p:sp>
        <p:nvSpPr>
          <p:cNvPr id="8" name="Text Placeholder 7"/>
          <p:cNvSpPr>
            <a:spLocks noGrp="1"/>
          </p:cNvSpPr>
          <p:nvPr>
            <p:ph type="body" sz="quarter" idx="12"/>
          </p:nvPr>
        </p:nvSpPr>
        <p:spPr>
          <a:xfrm>
            <a:off x="287338" y="1270000"/>
            <a:ext cx="6937375" cy="485775"/>
          </a:xfrm>
        </p:spPr>
        <p:txBody>
          <a:bodyPr/>
          <a:lstStyle/>
          <a:p>
            <a:pPr>
              <a:defRPr/>
            </a:pPr>
            <a:r>
              <a:rPr lang="en-GB" dirty="0" smtClean="0"/>
              <a:t>Set clear objectives</a:t>
            </a:r>
            <a:endParaRPr lang="en-GB" dirty="0"/>
          </a:p>
        </p:txBody>
      </p:sp>
      <p:sp>
        <p:nvSpPr>
          <p:cNvPr id="10" name="Text Placeholder 9"/>
          <p:cNvSpPr>
            <a:spLocks noGrp="1"/>
          </p:cNvSpPr>
          <p:nvPr>
            <p:ph type="body" sz="quarter" idx="15"/>
          </p:nvPr>
        </p:nvSpPr>
        <p:spPr>
          <a:xfrm>
            <a:off x="481013" y="2146300"/>
            <a:ext cx="7666037" cy="4260850"/>
          </a:xfrm>
        </p:spPr>
        <p:txBody>
          <a:bodyPr/>
          <a:lstStyle/>
          <a:p>
            <a:pPr marL="457200" indent="-457200">
              <a:buFont typeface="+mj-lt"/>
              <a:buAutoNum type="arabicPeriod"/>
              <a:defRPr/>
            </a:pPr>
            <a:r>
              <a:rPr lang="en-GB" dirty="0" smtClean="0"/>
              <a:t>Specific</a:t>
            </a:r>
          </a:p>
          <a:p>
            <a:pPr marL="457200" indent="-457200">
              <a:buFont typeface="+mj-lt"/>
              <a:buAutoNum type="arabicPeriod"/>
              <a:defRPr/>
            </a:pPr>
            <a:r>
              <a:rPr lang="en-GB" dirty="0" smtClean="0"/>
              <a:t>Realistic</a:t>
            </a:r>
          </a:p>
          <a:p>
            <a:pPr marL="457200" indent="-457200">
              <a:buFont typeface="+mj-lt"/>
              <a:buAutoNum type="arabicPeriod"/>
              <a:defRPr/>
            </a:pPr>
            <a:r>
              <a:rPr lang="en-GB" dirty="0" smtClean="0"/>
              <a:t>Consistent</a:t>
            </a:r>
          </a:p>
          <a:p>
            <a:pPr>
              <a:defRPr/>
            </a:pPr>
            <a:endParaRPr lang="en-GB" dirty="0"/>
          </a:p>
        </p:txBody>
      </p:sp>
      <p:sp>
        <p:nvSpPr>
          <p:cNvPr id="7" name="Slide Number Placeholder 6"/>
          <p:cNvSpPr>
            <a:spLocks noGrp="1"/>
          </p:cNvSpPr>
          <p:nvPr>
            <p:ph type="sldNum" sz="quarter" idx="17"/>
          </p:nvPr>
        </p:nvSpPr>
        <p:spPr/>
        <p:txBody>
          <a:bodyPr/>
          <a:lstStyle/>
          <a:p>
            <a:pPr>
              <a:defRPr/>
            </a:pPr>
            <a:fld id="{B99DA8AC-D9CB-4906-98FC-4F93AA585B6A}" type="slidenum">
              <a:rPr lang="en-US" smtClean="0"/>
              <a:pPr>
                <a:defRPr/>
              </a:pPr>
              <a:t>22</a:t>
            </a:fld>
            <a:endParaRPr lang="en-US" dirty="0"/>
          </a:p>
        </p:txBody>
      </p:sp>
      <p:pic>
        <p:nvPicPr>
          <p:cNvPr id="100357" name="Picture 2"/>
          <p:cNvPicPr>
            <a:picLocks noChangeAspect="1" noChangeArrowheads="1"/>
          </p:cNvPicPr>
          <p:nvPr/>
        </p:nvPicPr>
        <p:blipFill>
          <a:blip r:embed="rId3"/>
          <a:srcRect/>
          <a:stretch>
            <a:fillRect/>
          </a:stretch>
        </p:blipFill>
        <p:spPr bwMode="auto">
          <a:xfrm>
            <a:off x="3870325" y="2408238"/>
            <a:ext cx="3513138" cy="324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2"/>
          <p:cNvSpPr>
            <a:spLocks noGrp="1"/>
          </p:cNvSpPr>
          <p:nvPr>
            <p:ph type="title"/>
          </p:nvPr>
        </p:nvSpPr>
        <p:spPr/>
        <p:txBody>
          <a:bodyPr/>
          <a:lstStyle/>
          <a:p>
            <a:r>
              <a:rPr lang="en-GB" smtClean="0"/>
              <a:t>Journal development process</a:t>
            </a:r>
          </a:p>
        </p:txBody>
      </p:sp>
      <p:sp>
        <p:nvSpPr>
          <p:cNvPr id="8" name="Text Placeholder 7"/>
          <p:cNvSpPr>
            <a:spLocks noGrp="1"/>
          </p:cNvSpPr>
          <p:nvPr>
            <p:ph type="body" sz="quarter" idx="12"/>
          </p:nvPr>
        </p:nvSpPr>
        <p:spPr>
          <a:xfrm>
            <a:off x="287338" y="1270000"/>
            <a:ext cx="6937375" cy="485775"/>
          </a:xfrm>
        </p:spPr>
        <p:txBody>
          <a:bodyPr/>
          <a:lstStyle/>
          <a:p>
            <a:pPr>
              <a:defRPr/>
            </a:pPr>
            <a:r>
              <a:rPr lang="en-GB" dirty="0" smtClean="0"/>
              <a:t>Action plans and milestones</a:t>
            </a:r>
            <a:endParaRPr lang="en-GB" dirty="0"/>
          </a:p>
        </p:txBody>
      </p:sp>
      <p:sp>
        <p:nvSpPr>
          <p:cNvPr id="102403" name="Text Placeholder 9"/>
          <p:cNvSpPr>
            <a:spLocks noGrp="1"/>
          </p:cNvSpPr>
          <p:nvPr>
            <p:ph type="body" sz="quarter" idx="15"/>
          </p:nvPr>
        </p:nvSpPr>
        <p:spPr>
          <a:xfrm>
            <a:off x="481013" y="2146300"/>
            <a:ext cx="4554537" cy="4260850"/>
          </a:xfrm>
        </p:spPr>
        <p:txBody>
          <a:bodyPr/>
          <a:lstStyle/>
          <a:p>
            <a:r>
              <a:rPr lang="en-GB" smtClean="0"/>
              <a:t>Who to do what, by when?</a:t>
            </a:r>
          </a:p>
          <a:p>
            <a:r>
              <a:rPr lang="en-GB" smtClean="0"/>
              <a:t>How will you know you are on the right track?</a:t>
            </a:r>
          </a:p>
          <a:p>
            <a:endParaRPr lang="en-GB" smtClean="0"/>
          </a:p>
        </p:txBody>
      </p:sp>
      <p:sp>
        <p:nvSpPr>
          <p:cNvPr id="7" name="Slide Number Placeholder 6"/>
          <p:cNvSpPr>
            <a:spLocks noGrp="1"/>
          </p:cNvSpPr>
          <p:nvPr>
            <p:ph type="sldNum" sz="quarter" idx="17"/>
          </p:nvPr>
        </p:nvSpPr>
        <p:spPr/>
        <p:txBody>
          <a:bodyPr/>
          <a:lstStyle/>
          <a:p>
            <a:pPr>
              <a:defRPr/>
            </a:pPr>
            <a:fld id="{70C59F91-D0D9-4E46-B4C1-6A8AF2CD5E78}" type="slidenum">
              <a:rPr lang="en-US" smtClean="0"/>
              <a:pPr>
                <a:defRPr/>
              </a:pPr>
              <a:t>23</a:t>
            </a:fld>
            <a:endParaRPr lang="en-US" dirty="0"/>
          </a:p>
        </p:txBody>
      </p:sp>
      <p:pic>
        <p:nvPicPr>
          <p:cNvPr id="102405" name="Picture 2" descr="http://t0.gstatic.com/images?q=tbn:ANd9GcSDrS2feKx1S0mWEZoN3dE6qyk9G7DVJunohiqfmZ5UbsHrAwQb"/>
          <p:cNvPicPr>
            <a:picLocks noChangeAspect="1" noChangeArrowheads="1"/>
          </p:cNvPicPr>
          <p:nvPr/>
        </p:nvPicPr>
        <p:blipFill>
          <a:blip r:embed="rId3"/>
          <a:srcRect/>
          <a:stretch>
            <a:fillRect/>
          </a:stretch>
        </p:blipFill>
        <p:spPr bwMode="auto">
          <a:xfrm>
            <a:off x="4462463" y="3205163"/>
            <a:ext cx="3889375" cy="2913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13" y="852488"/>
            <a:ext cx="7100887" cy="776287"/>
          </a:xfrm>
        </p:spPr>
        <p:txBody>
          <a:bodyPr/>
          <a:lstStyle/>
          <a:p>
            <a:pPr>
              <a:defRPr/>
            </a:pPr>
            <a:r>
              <a:rPr lang="en-GB" dirty="0"/>
              <a:t>Case </a:t>
            </a:r>
            <a:r>
              <a:rPr lang="en-GB" dirty="0" smtClean="0"/>
              <a:t>Study: </a:t>
            </a:r>
            <a:br>
              <a:rPr lang="en-GB" dirty="0" smtClean="0"/>
            </a:br>
            <a:r>
              <a:rPr lang="en-GB" dirty="0" smtClean="0">
                <a:ea typeface="+mn-ea"/>
                <a:cs typeface="Arial" pitchFamily="34" charset="0"/>
              </a:rPr>
              <a:t>Chinese journal with strong impact factor growth</a:t>
            </a:r>
            <a:endParaRPr lang="en-GB" dirty="0">
              <a:ea typeface="+mn-ea"/>
              <a:cs typeface="Arial" pitchFamily="34" charset="0"/>
            </a:endParaRPr>
          </a:p>
        </p:txBody>
      </p:sp>
      <p:sp>
        <p:nvSpPr>
          <p:cNvPr id="104450" name="Content Placeholder 2"/>
          <p:cNvSpPr>
            <a:spLocks noGrp="1"/>
          </p:cNvSpPr>
          <p:nvPr>
            <p:ph idx="1"/>
          </p:nvPr>
        </p:nvSpPr>
        <p:spPr>
          <a:xfrm>
            <a:off x="468313" y="1628775"/>
            <a:ext cx="8001000" cy="4495800"/>
          </a:xfrm>
        </p:spPr>
        <p:txBody>
          <a:bodyPr/>
          <a:lstStyle/>
          <a:p>
            <a:pPr lvl="1"/>
            <a:endParaRPr lang="en-GB" altLang="zh-CN" smtClean="0">
              <a:cs typeface="黑体"/>
            </a:endParaRPr>
          </a:p>
          <a:p>
            <a:pPr lvl="1"/>
            <a:endParaRPr lang="en-GB" altLang="zh-CN" smtClean="0">
              <a:cs typeface="黑体"/>
            </a:endParaRPr>
          </a:p>
          <a:p>
            <a:endParaRPr lang="en-US" altLang="zh-CN" smtClean="0">
              <a:cs typeface="黑体"/>
            </a:endParaRPr>
          </a:p>
        </p:txBody>
      </p:sp>
      <p:sp>
        <p:nvSpPr>
          <p:cNvPr id="104451" name="Text Placeholder 8"/>
          <p:cNvSpPr txBox="1">
            <a:spLocks/>
          </p:cNvSpPr>
          <p:nvPr/>
        </p:nvSpPr>
        <p:spPr bwMode="auto">
          <a:xfrm>
            <a:off x="293688" y="2111375"/>
            <a:ext cx="4992687" cy="4267200"/>
          </a:xfrm>
          <a:prstGeom prst="rect">
            <a:avLst/>
          </a:prstGeom>
          <a:noFill/>
          <a:ln w="9525">
            <a:noFill/>
            <a:miter lim="800000"/>
            <a:headEnd/>
            <a:tailEnd/>
          </a:ln>
        </p:spPr>
        <p:txBody>
          <a:bodyPr/>
          <a:lstStyle/>
          <a:p>
            <a:pPr marL="266700" indent="-266700" eaLnBrk="0" hangingPunct="0">
              <a:spcBef>
                <a:spcPct val="20000"/>
              </a:spcBef>
              <a:buFont typeface="Arial" charset="0"/>
              <a:buChar char="•"/>
            </a:pPr>
            <a:r>
              <a:rPr lang="en-GB" sz="2400" b="1" i="1">
                <a:solidFill>
                  <a:srgbClr val="000000"/>
                </a:solidFill>
              </a:rPr>
              <a:t>Challenge</a:t>
            </a:r>
            <a:r>
              <a:rPr lang="en-GB" sz="2400">
                <a:solidFill>
                  <a:srgbClr val="000000"/>
                </a:solidFill>
              </a:rPr>
              <a:t>: a new Chinese based journal in a competitive market</a:t>
            </a:r>
          </a:p>
          <a:p>
            <a:pPr marL="266700" indent="-266700" eaLnBrk="0" hangingPunct="0">
              <a:spcBef>
                <a:spcPct val="20000"/>
              </a:spcBef>
              <a:buFont typeface="Arial" charset="0"/>
              <a:buChar char="•"/>
            </a:pPr>
            <a:r>
              <a:rPr lang="en-GB" sz="2400" b="1" i="1">
                <a:solidFill>
                  <a:srgbClr val="000000"/>
                </a:solidFill>
              </a:rPr>
              <a:t>Objective</a:t>
            </a:r>
            <a:r>
              <a:rPr lang="en-GB" sz="2400">
                <a:solidFill>
                  <a:srgbClr val="000000"/>
                </a:solidFill>
              </a:rPr>
              <a:t>: to develop a strong impact factor</a:t>
            </a:r>
          </a:p>
          <a:p>
            <a:pPr marL="266700" indent="-266700" eaLnBrk="0" hangingPunct="0">
              <a:spcBef>
                <a:spcPct val="20000"/>
              </a:spcBef>
              <a:buFont typeface="Arial" charset="0"/>
              <a:buChar char="•"/>
            </a:pPr>
            <a:r>
              <a:rPr lang="en-GB" sz="2400" b="1" i="1">
                <a:solidFill>
                  <a:srgbClr val="000000"/>
                </a:solidFill>
              </a:rPr>
              <a:t>Actions</a:t>
            </a:r>
            <a:r>
              <a:rPr lang="en-GB" sz="2400">
                <a:solidFill>
                  <a:srgbClr val="000000"/>
                </a:solidFill>
              </a:rPr>
              <a:t>: </a:t>
            </a:r>
          </a:p>
          <a:p>
            <a:pPr marL="625475" lvl="1" indent="-358775" eaLnBrk="0" hangingPunct="0">
              <a:spcBef>
                <a:spcPct val="20000"/>
              </a:spcBef>
              <a:buFont typeface="Arial" charset="0"/>
              <a:buChar char="–"/>
            </a:pPr>
            <a:r>
              <a:rPr lang="en-GB" sz="2400">
                <a:solidFill>
                  <a:srgbClr val="000000"/>
                </a:solidFill>
              </a:rPr>
              <a:t>Proactive editors</a:t>
            </a:r>
          </a:p>
          <a:p>
            <a:pPr marL="625475" lvl="1" indent="-358775" eaLnBrk="0" hangingPunct="0">
              <a:spcBef>
                <a:spcPct val="20000"/>
              </a:spcBef>
              <a:buFont typeface="Arial" charset="0"/>
              <a:buChar char="–"/>
            </a:pPr>
            <a:r>
              <a:rPr lang="en-GB" sz="2400">
                <a:solidFill>
                  <a:srgbClr val="000000"/>
                </a:solidFill>
              </a:rPr>
              <a:t>Use of PR and social media</a:t>
            </a:r>
          </a:p>
          <a:p>
            <a:pPr marL="625475" lvl="1" indent="-358775" eaLnBrk="0" hangingPunct="0">
              <a:spcBef>
                <a:spcPct val="20000"/>
              </a:spcBef>
              <a:buFont typeface="Arial" charset="0"/>
              <a:buChar char="–"/>
            </a:pPr>
            <a:r>
              <a:rPr lang="en-GB" sz="2400">
                <a:solidFill>
                  <a:srgbClr val="000000"/>
                </a:solidFill>
              </a:rPr>
              <a:t>Co-ordinated approach</a:t>
            </a:r>
          </a:p>
          <a:p>
            <a:pPr marL="266700" indent="-266700" eaLnBrk="0" hangingPunct="0">
              <a:spcBef>
                <a:spcPct val="20000"/>
              </a:spcBef>
              <a:buFont typeface="Arial" charset="0"/>
              <a:buChar char="•"/>
            </a:pPr>
            <a:r>
              <a:rPr lang="en-GB" sz="2400" b="1" i="1">
                <a:solidFill>
                  <a:srgbClr val="000000"/>
                </a:solidFill>
              </a:rPr>
              <a:t>Result</a:t>
            </a:r>
            <a:r>
              <a:rPr lang="en-GB" sz="2400">
                <a:solidFill>
                  <a:srgbClr val="000000"/>
                </a:solidFill>
              </a:rPr>
              <a:t>: impact factor 6.1; good submissions</a:t>
            </a:r>
          </a:p>
        </p:txBody>
      </p:sp>
      <p:pic>
        <p:nvPicPr>
          <p:cNvPr id="104452" name="Picture 3"/>
          <p:cNvPicPr>
            <a:picLocks noChangeAspect="1" noChangeArrowheads="1"/>
          </p:cNvPicPr>
          <p:nvPr/>
        </p:nvPicPr>
        <p:blipFill>
          <a:blip r:embed="rId4"/>
          <a:srcRect/>
          <a:stretch>
            <a:fillRect/>
          </a:stretch>
        </p:blipFill>
        <p:spPr bwMode="auto">
          <a:xfrm>
            <a:off x="5499100" y="2016125"/>
            <a:ext cx="1276350" cy="1647825"/>
          </a:xfrm>
          <a:prstGeom prst="rect">
            <a:avLst/>
          </a:prstGeom>
          <a:noFill/>
          <a:ln w="9525">
            <a:noFill/>
            <a:miter lim="800000"/>
            <a:headEnd/>
            <a:tailEnd/>
          </a:ln>
        </p:spPr>
      </p:pic>
      <p:graphicFrame>
        <p:nvGraphicFramePr>
          <p:cNvPr id="104453" name="Chart 5"/>
          <p:cNvGraphicFramePr>
            <a:graphicFrameLocks/>
          </p:cNvGraphicFramePr>
          <p:nvPr/>
        </p:nvGraphicFramePr>
        <p:xfrm>
          <a:off x="5235575" y="3897313"/>
          <a:ext cx="3876675" cy="2379662"/>
        </p:xfrm>
        <a:graphic>
          <a:graphicData uri="http://schemas.openxmlformats.org/presentationml/2006/ole">
            <p:oleObj spid="_x0000_s104453" r:id="rId5" imgW="3877392" imgH="2383743" progId="Excel.Chart.8">
              <p:embed/>
            </p:oleObj>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87325" y="812800"/>
            <a:ext cx="6935788" cy="485775"/>
          </a:xfrm>
        </p:spPr>
        <p:txBody>
          <a:bodyPr/>
          <a:lstStyle/>
          <a:p>
            <a:pPr>
              <a:spcBef>
                <a:spcPct val="0"/>
              </a:spcBef>
              <a:defRPr/>
            </a:pPr>
            <a:r>
              <a:rPr lang="en-GB" sz="2600" b="1" dirty="0" smtClean="0">
                <a:cs typeface="Arial" pitchFamily="34" charset="0"/>
              </a:rPr>
              <a:t>Case </a:t>
            </a:r>
            <a:r>
              <a:rPr lang="en-GB" sz="2600" b="1" dirty="0">
                <a:cs typeface="Arial" pitchFamily="34" charset="0"/>
              </a:rPr>
              <a:t>study: strong journal wanting to get stronger</a:t>
            </a:r>
          </a:p>
        </p:txBody>
      </p:sp>
      <p:sp>
        <p:nvSpPr>
          <p:cNvPr id="106498" name="Text Placeholder 8"/>
          <p:cNvSpPr>
            <a:spLocks noGrp="1"/>
          </p:cNvSpPr>
          <p:nvPr>
            <p:ph type="body" sz="quarter" idx="14"/>
          </p:nvPr>
        </p:nvSpPr>
        <p:spPr>
          <a:xfrm>
            <a:off x="293688" y="2111375"/>
            <a:ext cx="6611937" cy="4267200"/>
          </a:xfrm>
        </p:spPr>
        <p:txBody>
          <a:bodyPr/>
          <a:lstStyle/>
          <a:p>
            <a:r>
              <a:rPr lang="en-GB" b="1" i="1" smtClean="0">
                <a:solidFill>
                  <a:schemeClr val="tx2"/>
                </a:solidFill>
              </a:rPr>
              <a:t>Challenge</a:t>
            </a:r>
            <a:r>
              <a:rPr lang="en-GB" smtClean="0">
                <a:solidFill>
                  <a:schemeClr val="tx2"/>
                </a:solidFill>
              </a:rPr>
              <a:t>: to attract more of the best authors</a:t>
            </a:r>
          </a:p>
          <a:p>
            <a:r>
              <a:rPr lang="en-GB" b="1" i="1" smtClean="0">
                <a:solidFill>
                  <a:schemeClr val="tx2"/>
                </a:solidFill>
              </a:rPr>
              <a:t>Objective</a:t>
            </a:r>
            <a:r>
              <a:rPr lang="en-GB" smtClean="0">
                <a:solidFill>
                  <a:schemeClr val="tx2"/>
                </a:solidFill>
              </a:rPr>
              <a:t>: to improve times to be faster than competitors</a:t>
            </a:r>
          </a:p>
          <a:p>
            <a:r>
              <a:rPr lang="en-GB" b="1" i="1" smtClean="0">
                <a:solidFill>
                  <a:schemeClr val="tx2"/>
                </a:solidFill>
              </a:rPr>
              <a:t>Actions</a:t>
            </a:r>
            <a:r>
              <a:rPr lang="en-GB" smtClean="0">
                <a:solidFill>
                  <a:schemeClr val="tx2"/>
                </a:solidFill>
              </a:rPr>
              <a:t>: </a:t>
            </a:r>
          </a:p>
          <a:p>
            <a:pPr lvl="1"/>
            <a:r>
              <a:rPr lang="en-GB" smtClean="0">
                <a:solidFill>
                  <a:schemeClr val="tx2"/>
                </a:solidFill>
              </a:rPr>
              <a:t>Review of process (cf other journals)</a:t>
            </a:r>
          </a:p>
          <a:p>
            <a:pPr lvl="1"/>
            <a:r>
              <a:rPr lang="en-GB" smtClean="0">
                <a:solidFill>
                  <a:schemeClr val="tx2"/>
                </a:solidFill>
              </a:rPr>
              <a:t>Change of process, new letters, changing some editorial members etc</a:t>
            </a:r>
          </a:p>
          <a:p>
            <a:r>
              <a:rPr lang="en-GB" b="1" i="1" smtClean="0">
                <a:solidFill>
                  <a:schemeClr val="tx2"/>
                </a:solidFill>
              </a:rPr>
              <a:t>Result</a:t>
            </a:r>
            <a:r>
              <a:rPr lang="en-GB" smtClean="0">
                <a:solidFill>
                  <a:schemeClr val="tx2"/>
                </a:solidFill>
              </a:rPr>
              <a:t>: 38 days to 25 days (submission to 1</a:t>
            </a:r>
            <a:r>
              <a:rPr lang="en-GB" baseline="30000" smtClean="0">
                <a:solidFill>
                  <a:schemeClr val="tx2"/>
                </a:solidFill>
              </a:rPr>
              <a:t>st</a:t>
            </a:r>
            <a:r>
              <a:rPr lang="en-GB" smtClean="0">
                <a:solidFill>
                  <a:schemeClr val="tx2"/>
                </a:solidFill>
              </a:rPr>
              <a:t> decision); 2012 IF ranking = 2nd</a:t>
            </a:r>
          </a:p>
          <a:p>
            <a:pPr lvl="1"/>
            <a:endParaRPr lang="en-GB" smtClean="0"/>
          </a:p>
        </p:txBody>
      </p:sp>
      <p:sp>
        <p:nvSpPr>
          <p:cNvPr id="7" name="Slide Number Placeholder 6"/>
          <p:cNvSpPr>
            <a:spLocks noGrp="1"/>
          </p:cNvSpPr>
          <p:nvPr>
            <p:ph type="sldNum" sz="quarter" idx="15"/>
          </p:nvPr>
        </p:nvSpPr>
        <p:spPr/>
        <p:txBody>
          <a:bodyPr/>
          <a:lstStyle/>
          <a:p>
            <a:pPr>
              <a:defRPr/>
            </a:pPr>
            <a:fld id="{9BB70720-F929-4BAD-A45B-BCB0411D10BD}" type="slidenum">
              <a:rPr lang="en-US" smtClean="0"/>
              <a:pPr>
                <a:defRPr/>
              </a:pPr>
              <a:t>25</a:t>
            </a:fld>
            <a:endParaRPr lang="en-US" dirty="0"/>
          </a:p>
        </p:txBody>
      </p:sp>
      <p:pic>
        <p:nvPicPr>
          <p:cNvPr id="106500" name="Picture 2"/>
          <p:cNvPicPr>
            <a:picLocks noChangeAspect="1" noChangeArrowheads="1"/>
          </p:cNvPicPr>
          <p:nvPr/>
        </p:nvPicPr>
        <p:blipFill>
          <a:blip r:embed="rId3"/>
          <a:srcRect/>
          <a:stretch>
            <a:fillRect/>
          </a:stretch>
        </p:blipFill>
        <p:spPr bwMode="auto">
          <a:xfrm>
            <a:off x="6756400" y="2652713"/>
            <a:ext cx="1704975" cy="2227262"/>
          </a:xfrm>
          <a:prstGeom prst="rect">
            <a:avLst/>
          </a:prstGeom>
          <a:noFill/>
          <a:ln w="9525">
            <a:noFill/>
            <a:miter lim="800000"/>
            <a:headEnd/>
            <a:tailEnd/>
          </a:ln>
        </p:spPr>
      </p:pic>
      <p:sp>
        <p:nvSpPr>
          <p:cNvPr id="10" name="Rectangle 9"/>
          <p:cNvSpPr/>
          <p:nvPr/>
        </p:nvSpPr>
        <p:spPr>
          <a:xfrm>
            <a:off x="6756400" y="2652713"/>
            <a:ext cx="1704975" cy="222726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04800" y="1270000"/>
            <a:ext cx="6937375" cy="485775"/>
          </a:xfrm>
        </p:spPr>
        <p:txBody>
          <a:bodyPr/>
          <a:lstStyle/>
          <a:p>
            <a:pPr>
              <a:spcBef>
                <a:spcPct val="0"/>
              </a:spcBef>
              <a:defRPr/>
            </a:pPr>
            <a:r>
              <a:rPr lang="en-GB" sz="2600" b="1" dirty="0">
                <a:cs typeface="Arial" pitchFamily="34" charset="0"/>
              </a:rPr>
              <a:t>Examples: increasing global appeal</a:t>
            </a:r>
          </a:p>
        </p:txBody>
      </p:sp>
      <p:sp>
        <p:nvSpPr>
          <p:cNvPr id="108546" name="Text Placeholder 8"/>
          <p:cNvSpPr>
            <a:spLocks noGrp="1"/>
          </p:cNvSpPr>
          <p:nvPr>
            <p:ph type="body" sz="quarter" idx="14"/>
          </p:nvPr>
        </p:nvSpPr>
        <p:spPr>
          <a:xfrm>
            <a:off x="293688" y="2092325"/>
            <a:ext cx="6611937" cy="4267200"/>
          </a:xfrm>
        </p:spPr>
        <p:txBody>
          <a:bodyPr/>
          <a:lstStyle/>
          <a:p>
            <a:r>
              <a:rPr lang="en-GB" b="1" i="1" smtClean="0">
                <a:solidFill>
                  <a:schemeClr val="tx2"/>
                </a:solidFill>
              </a:rPr>
              <a:t>Challenge</a:t>
            </a:r>
            <a:r>
              <a:rPr lang="en-GB" smtClean="0">
                <a:solidFill>
                  <a:schemeClr val="tx2"/>
                </a:solidFill>
              </a:rPr>
              <a:t>: </a:t>
            </a:r>
            <a:r>
              <a:rPr lang="en-GB" sz="2400" smtClean="0">
                <a:solidFill>
                  <a:schemeClr val="tx2"/>
                </a:solidFill>
              </a:rPr>
              <a:t>the best papers are published in the US, but Jnl receives few US submissions</a:t>
            </a:r>
          </a:p>
          <a:p>
            <a:r>
              <a:rPr lang="en-GB" b="1" i="1" smtClean="0">
                <a:solidFill>
                  <a:schemeClr val="tx2"/>
                </a:solidFill>
              </a:rPr>
              <a:t>Objective</a:t>
            </a:r>
            <a:r>
              <a:rPr lang="en-GB" smtClean="0">
                <a:solidFill>
                  <a:schemeClr val="tx2"/>
                </a:solidFill>
              </a:rPr>
              <a:t>: </a:t>
            </a:r>
            <a:r>
              <a:rPr lang="en-GB" sz="2400" smtClean="0">
                <a:solidFill>
                  <a:schemeClr val="tx2"/>
                </a:solidFill>
              </a:rPr>
              <a:t>to increase the number of US submissions</a:t>
            </a:r>
          </a:p>
          <a:p>
            <a:r>
              <a:rPr lang="en-GB" b="1" i="1" smtClean="0">
                <a:solidFill>
                  <a:schemeClr val="tx2"/>
                </a:solidFill>
              </a:rPr>
              <a:t>Actions</a:t>
            </a:r>
            <a:r>
              <a:rPr lang="en-GB" smtClean="0">
                <a:solidFill>
                  <a:schemeClr val="tx2"/>
                </a:solidFill>
              </a:rPr>
              <a:t>: </a:t>
            </a:r>
          </a:p>
          <a:p>
            <a:pPr lvl="1"/>
            <a:r>
              <a:rPr lang="en-GB" sz="2000" smtClean="0">
                <a:solidFill>
                  <a:schemeClr val="tx2"/>
                </a:solidFill>
              </a:rPr>
              <a:t>Added US Editorial Board members at key inst.</a:t>
            </a:r>
          </a:p>
          <a:p>
            <a:pPr lvl="1"/>
            <a:r>
              <a:rPr lang="en-GB" sz="2000" smtClean="0">
                <a:solidFill>
                  <a:schemeClr val="tx2"/>
                </a:solidFill>
              </a:rPr>
              <a:t>Used more US reviewers</a:t>
            </a:r>
          </a:p>
          <a:p>
            <a:pPr lvl="1"/>
            <a:r>
              <a:rPr lang="en-GB" sz="2000" smtClean="0">
                <a:solidFill>
                  <a:schemeClr val="tx2"/>
                </a:solidFill>
              </a:rPr>
              <a:t>Marketing activities focused on US authors</a:t>
            </a:r>
          </a:p>
          <a:p>
            <a:pPr lvl="1"/>
            <a:r>
              <a:rPr lang="en-GB" sz="2000" smtClean="0">
                <a:solidFill>
                  <a:schemeClr val="tx2"/>
                </a:solidFill>
              </a:rPr>
              <a:t>Considering US spelling in journal</a:t>
            </a:r>
          </a:p>
          <a:p>
            <a:r>
              <a:rPr lang="en-GB" b="1" i="1" smtClean="0">
                <a:solidFill>
                  <a:schemeClr val="tx2"/>
                </a:solidFill>
              </a:rPr>
              <a:t>Result</a:t>
            </a:r>
            <a:r>
              <a:rPr lang="en-GB" smtClean="0">
                <a:solidFill>
                  <a:schemeClr val="tx2"/>
                </a:solidFill>
              </a:rPr>
              <a:t>: increase from ~10% to ~30%</a:t>
            </a:r>
            <a:endParaRPr lang="en-GB" sz="2400" smtClean="0">
              <a:solidFill>
                <a:schemeClr val="tx2"/>
              </a:solidFill>
            </a:endParaRPr>
          </a:p>
          <a:p>
            <a:pPr lvl="1"/>
            <a:endParaRPr lang="en-GB" smtClean="0"/>
          </a:p>
        </p:txBody>
      </p:sp>
      <p:sp>
        <p:nvSpPr>
          <p:cNvPr id="7" name="Slide Number Placeholder 6"/>
          <p:cNvSpPr>
            <a:spLocks noGrp="1"/>
          </p:cNvSpPr>
          <p:nvPr>
            <p:ph type="sldNum" sz="quarter" idx="15"/>
          </p:nvPr>
        </p:nvSpPr>
        <p:spPr/>
        <p:txBody>
          <a:bodyPr/>
          <a:lstStyle/>
          <a:p>
            <a:pPr>
              <a:defRPr/>
            </a:pPr>
            <a:fld id="{ABF5B2F4-D607-4D11-9985-65833F372A07}" type="slidenum">
              <a:rPr lang="en-US" smtClean="0"/>
              <a:pPr>
                <a:defRPr/>
              </a:pPr>
              <a:t>26</a:t>
            </a:fld>
            <a:endParaRPr lang="en-US" dirty="0"/>
          </a:p>
        </p:txBody>
      </p:sp>
      <p:sp>
        <p:nvSpPr>
          <p:cNvPr id="10" name="Rectangle 9"/>
          <p:cNvSpPr/>
          <p:nvPr/>
        </p:nvSpPr>
        <p:spPr>
          <a:xfrm>
            <a:off x="6756400" y="2652713"/>
            <a:ext cx="1704975" cy="222726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08549" name="Picture 2" descr="The Current Issue">
            <a:hlinkClick r:id="rId3"/>
          </p:cNvPr>
          <p:cNvPicPr>
            <a:picLocks noChangeAspect="1" noChangeArrowheads="1"/>
          </p:cNvPicPr>
          <p:nvPr/>
        </p:nvPicPr>
        <p:blipFill>
          <a:blip r:embed="rId4"/>
          <a:srcRect/>
          <a:stretch>
            <a:fillRect/>
          </a:stretch>
        </p:blipFill>
        <p:spPr bwMode="auto">
          <a:xfrm>
            <a:off x="6756400" y="2652713"/>
            <a:ext cx="1704975" cy="2227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287338" y="1270000"/>
            <a:ext cx="6937375" cy="485775"/>
          </a:xfrm>
        </p:spPr>
        <p:txBody>
          <a:bodyPr/>
          <a:lstStyle/>
          <a:p>
            <a:pPr>
              <a:defRPr/>
            </a:pPr>
            <a:r>
              <a:rPr lang="en-GB" sz="2600" b="1" dirty="0" smtClean="0">
                <a:cs typeface="Arial" pitchFamily="34" charset="0"/>
              </a:rPr>
              <a:t>Examples: increasing the scope</a:t>
            </a:r>
            <a:endParaRPr lang="en-GB" sz="2600" b="1" dirty="0">
              <a:cs typeface="Arial" pitchFamily="34" charset="0"/>
            </a:endParaRPr>
          </a:p>
        </p:txBody>
      </p:sp>
      <p:sp>
        <p:nvSpPr>
          <p:cNvPr id="110594" name="Text Placeholder 8"/>
          <p:cNvSpPr>
            <a:spLocks noGrp="1"/>
          </p:cNvSpPr>
          <p:nvPr>
            <p:ph type="body" sz="quarter" idx="14"/>
          </p:nvPr>
        </p:nvSpPr>
        <p:spPr>
          <a:xfrm>
            <a:off x="293688" y="2111375"/>
            <a:ext cx="6611937" cy="4267200"/>
          </a:xfrm>
        </p:spPr>
        <p:txBody>
          <a:bodyPr/>
          <a:lstStyle/>
          <a:p>
            <a:r>
              <a:rPr lang="en-GB" b="1" i="1" smtClean="0">
                <a:solidFill>
                  <a:schemeClr val="tx2"/>
                </a:solidFill>
              </a:rPr>
              <a:t>Challenge</a:t>
            </a:r>
            <a:r>
              <a:rPr lang="en-GB" smtClean="0">
                <a:solidFill>
                  <a:schemeClr val="tx2"/>
                </a:solidFill>
              </a:rPr>
              <a:t>: </a:t>
            </a:r>
            <a:r>
              <a:rPr lang="en-GB" sz="2400" smtClean="0">
                <a:solidFill>
                  <a:schemeClr val="tx2"/>
                </a:solidFill>
              </a:rPr>
              <a:t>need to broaden journal’s scope</a:t>
            </a:r>
          </a:p>
          <a:p>
            <a:r>
              <a:rPr lang="en-GB" b="1" i="1" smtClean="0">
                <a:solidFill>
                  <a:schemeClr val="tx2"/>
                </a:solidFill>
              </a:rPr>
              <a:t>Objective</a:t>
            </a:r>
            <a:r>
              <a:rPr lang="en-GB" smtClean="0">
                <a:solidFill>
                  <a:schemeClr val="tx2"/>
                </a:solidFill>
              </a:rPr>
              <a:t>: </a:t>
            </a:r>
            <a:r>
              <a:rPr lang="en-GB" sz="2400" smtClean="0">
                <a:solidFill>
                  <a:schemeClr val="tx2"/>
                </a:solidFill>
              </a:rPr>
              <a:t>to increase the number antiviral submissions</a:t>
            </a:r>
          </a:p>
          <a:p>
            <a:r>
              <a:rPr lang="en-GB" b="1" i="1" smtClean="0">
                <a:solidFill>
                  <a:schemeClr val="tx2"/>
                </a:solidFill>
              </a:rPr>
              <a:t>Actions</a:t>
            </a:r>
            <a:r>
              <a:rPr lang="en-GB" smtClean="0">
                <a:solidFill>
                  <a:schemeClr val="tx2"/>
                </a:solidFill>
              </a:rPr>
              <a:t>: </a:t>
            </a:r>
          </a:p>
          <a:p>
            <a:pPr lvl="1"/>
            <a:r>
              <a:rPr lang="en-GB" sz="2000" smtClean="0">
                <a:solidFill>
                  <a:schemeClr val="tx2"/>
                </a:solidFill>
              </a:rPr>
              <a:t>Added Editors</a:t>
            </a:r>
          </a:p>
          <a:p>
            <a:pPr lvl="1"/>
            <a:r>
              <a:rPr lang="en-GB" sz="2000" smtClean="0">
                <a:solidFill>
                  <a:schemeClr val="tx2"/>
                </a:solidFill>
              </a:rPr>
              <a:t>Commissioned specific articles</a:t>
            </a:r>
          </a:p>
          <a:p>
            <a:pPr lvl="1"/>
            <a:r>
              <a:rPr lang="en-GB" sz="2000" smtClean="0">
                <a:solidFill>
                  <a:schemeClr val="tx2"/>
                </a:solidFill>
              </a:rPr>
              <a:t>Changed internal design to highlight antiviral submissions</a:t>
            </a:r>
          </a:p>
          <a:p>
            <a:pPr lvl="1"/>
            <a:r>
              <a:rPr lang="en-GB" sz="2000" smtClean="0">
                <a:solidFill>
                  <a:schemeClr val="tx2"/>
                </a:solidFill>
              </a:rPr>
              <a:t>Marketing campaigns</a:t>
            </a:r>
          </a:p>
          <a:p>
            <a:r>
              <a:rPr lang="en-GB" b="1" i="1" smtClean="0">
                <a:solidFill>
                  <a:schemeClr val="tx2"/>
                </a:solidFill>
              </a:rPr>
              <a:t>Result</a:t>
            </a:r>
            <a:r>
              <a:rPr lang="en-GB" smtClean="0">
                <a:solidFill>
                  <a:schemeClr val="tx2"/>
                </a:solidFill>
              </a:rPr>
              <a:t>: &lt;5 pa (2000) to ~100 pa (2010)</a:t>
            </a:r>
            <a:endParaRPr lang="en-GB" sz="2400" smtClean="0">
              <a:solidFill>
                <a:schemeClr val="tx2"/>
              </a:solidFill>
            </a:endParaRPr>
          </a:p>
          <a:p>
            <a:pPr lvl="1"/>
            <a:endParaRPr lang="en-GB" smtClean="0"/>
          </a:p>
        </p:txBody>
      </p:sp>
      <p:sp>
        <p:nvSpPr>
          <p:cNvPr id="7" name="Slide Number Placeholder 6"/>
          <p:cNvSpPr>
            <a:spLocks noGrp="1"/>
          </p:cNvSpPr>
          <p:nvPr>
            <p:ph type="sldNum" sz="quarter" idx="15"/>
          </p:nvPr>
        </p:nvSpPr>
        <p:spPr/>
        <p:txBody>
          <a:bodyPr/>
          <a:lstStyle/>
          <a:p>
            <a:pPr>
              <a:defRPr/>
            </a:pPr>
            <a:fld id="{1BA504BD-8D49-484F-B7D9-CD20DF1F818A}" type="slidenum">
              <a:rPr lang="en-US" smtClean="0"/>
              <a:pPr>
                <a:defRPr/>
              </a:pPr>
              <a:t>27</a:t>
            </a:fld>
            <a:endParaRPr lang="en-US" dirty="0"/>
          </a:p>
        </p:txBody>
      </p:sp>
      <p:sp>
        <p:nvSpPr>
          <p:cNvPr id="10" name="Rectangle 9"/>
          <p:cNvSpPr/>
          <p:nvPr/>
        </p:nvSpPr>
        <p:spPr>
          <a:xfrm>
            <a:off x="6756400" y="2652713"/>
            <a:ext cx="1704975" cy="222726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10597" name="Picture 2" descr="The Current Issue">
            <a:hlinkClick r:id="rId3"/>
          </p:cNvPr>
          <p:cNvPicPr>
            <a:picLocks noChangeAspect="1" noChangeArrowheads="1"/>
          </p:cNvPicPr>
          <p:nvPr/>
        </p:nvPicPr>
        <p:blipFill>
          <a:blip r:embed="rId4"/>
          <a:srcRect/>
          <a:stretch>
            <a:fillRect/>
          </a:stretch>
        </p:blipFill>
        <p:spPr bwMode="auto">
          <a:xfrm>
            <a:off x="6756400" y="2652713"/>
            <a:ext cx="1704975" cy="2227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287338" y="174625"/>
            <a:ext cx="6937375" cy="1035050"/>
          </a:xfrm>
        </p:spPr>
        <p:txBody>
          <a:bodyPr/>
          <a:lstStyle/>
          <a:p>
            <a:pPr eaLnBrk="1" hangingPunct="1"/>
            <a:r>
              <a:rPr lang="en-GB" smtClean="0"/>
              <a:t>Thank you!	</a:t>
            </a:r>
          </a:p>
        </p:txBody>
      </p:sp>
      <p:sp>
        <p:nvSpPr>
          <p:cNvPr id="4" name="Slide Number Placeholder 3"/>
          <p:cNvSpPr>
            <a:spLocks noGrp="1"/>
          </p:cNvSpPr>
          <p:nvPr>
            <p:ph type="sldNum" sz="quarter" idx="16"/>
          </p:nvPr>
        </p:nvSpPr>
        <p:spPr/>
        <p:txBody>
          <a:bodyPr/>
          <a:lstStyle/>
          <a:p>
            <a:pPr>
              <a:defRPr/>
            </a:pPr>
            <a:fld id="{877735D5-73BB-4D76-917D-E64F86ADD173}" type="slidenum">
              <a:rPr lang="en-US"/>
              <a:pPr>
                <a:defRPr/>
              </a:pPr>
              <a:t>28</a:t>
            </a:fld>
            <a:endParaRPr lang="en-US"/>
          </a:p>
        </p:txBody>
      </p:sp>
      <p:sp>
        <p:nvSpPr>
          <p:cNvPr id="5" name="Text Placeholder 4"/>
          <p:cNvSpPr>
            <a:spLocks noGrp="1"/>
          </p:cNvSpPr>
          <p:nvPr>
            <p:ph type="body" sz="quarter" idx="13"/>
          </p:nvPr>
        </p:nvSpPr>
        <p:spPr>
          <a:xfrm>
            <a:off x="287338" y="1208088"/>
            <a:ext cx="6937375" cy="485775"/>
          </a:xfrm>
        </p:spPr>
        <p:txBody>
          <a:bodyPr rtlCol="0"/>
          <a:lstStyle/>
          <a:p>
            <a:pPr eaLnBrk="1" fontAlgn="auto" hangingPunct="1">
              <a:spcAft>
                <a:spcPts val="0"/>
              </a:spcAft>
              <a:defRPr/>
            </a:pPr>
            <a:r>
              <a:rPr lang="en-GB" dirty="0" smtClean="0"/>
              <a:t>Any questions?	</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87338" y="1270000"/>
            <a:ext cx="6937375" cy="485775"/>
          </a:xfrm>
        </p:spPr>
        <p:txBody>
          <a:bodyPr/>
          <a:lstStyle/>
          <a:p>
            <a:pPr>
              <a:defRPr/>
            </a:pPr>
            <a:endParaRPr lang="en-GB"/>
          </a:p>
        </p:txBody>
      </p:sp>
      <p:sp>
        <p:nvSpPr>
          <p:cNvPr id="61442" name="Text Placeholder 2"/>
          <p:cNvSpPr>
            <a:spLocks noGrp="1"/>
          </p:cNvSpPr>
          <p:nvPr>
            <p:ph type="body" sz="quarter" idx="14"/>
          </p:nvPr>
        </p:nvSpPr>
        <p:spPr>
          <a:xfrm>
            <a:off x="293688" y="2111375"/>
            <a:ext cx="8566150" cy="4267200"/>
          </a:xfrm>
        </p:spPr>
        <p:txBody>
          <a:bodyPr/>
          <a:lstStyle/>
          <a:p>
            <a:pPr marL="0" indent="0" algn="ctr">
              <a:buFont typeface="Arial" charset="0"/>
              <a:buNone/>
            </a:pPr>
            <a:endParaRPr lang="en-GB" smtClean="0"/>
          </a:p>
          <a:p>
            <a:pPr marL="0" indent="0" algn="ctr">
              <a:buFont typeface="Arial" charset="0"/>
              <a:buNone/>
            </a:pPr>
            <a:endParaRPr lang="en-GB" smtClean="0"/>
          </a:p>
          <a:p>
            <a:pPr marL="0" indent="0" algn="ctr">
              <a:buFont typeface="Arial" charset="0"/>
              <a:buNone/>
            </a:pPr>
            <a:r>
              <a:rPr lang="en-GB" sz="6000" smtClean="0"/>
              <a:t>Oxford University Press</a:t>
            </a:r>
          </a:p>
        </p:txBody>
      </p:sp>
      <p:sp>
        <p:nvSpPr>
          <p:cNvPr id="4" name="Slide Number Placeholder 3"/>
          <p:cNvSpPr>
            <a:spLocks noGrp="1"/>
          </p:cNvSpPr>
          <p:nvPr>
            <p:ph type="sldNum" sz="quarter" idx="15"/>
          </p:nvPr>
        </p:nvSpPr>
        <p:spPr/>
        <p:txBody>
          <a:bodyPr/>
          <a:lstStyle/>
          <a:p>
            <a:pPr>
              <a:defRPr/>
            </a:pPr>
            <a:fld id="{1121D405-BCB0-46B2-9123-FE407CDF2EC0}"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2"/>
          <p:cNvSpPr>
            <a:spLocks noGrp="1"/>
          </p:cNvSpPr>
          <p:nvPr>
            <p:ph type="title"/>
          </p:nvPr>
        </p:nvSpPr>
        <p:spPr/>
        <p:txBody>
          <a:bodyPr/>
          <a:lstStyle/>
          <a:p>
            <a:pPr eaLnBrk="1" hangingPunct="1"/>
            <a:r>
              <a:rPr lang="en-GB" smtClean="0">
                <a:ea typeface="ＭＳ Ｐゴシック" pitchFamily="34" charset="-128"/>
              </a:rPr>
              <a:t>Oxford University Press (OUP)	</a:t>
            </a:r>
          </a:p>
        </p:txBody>
      </p:sp>
      <p:sp>
        <p:nvSpPr>
          <p:cNvPr id="63490" name="Slide Number Placeholder 4"/>
          <p:cNvSpPr>
            <a:spLocks noGrp="1"/>
          </p:cNvSpPr>
          <p:nvPr>
            <p:ph type="sldNum" sz="quarter" idx="17"/>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00AF6F40-AA11-44D6-A102-A2962C83A450}" type="slidenum">
              <a:rPr lang="en-US" smtClean="0">
                <a:solidFill>
                  <a:srgbClr val="898C94"/>
                </a:solidFill>
                <a:ea typeface="ＭＳ Ｐゴシック" pitchFamily="34" charset="-128"/>
                <a:cs typeface="Arial" charset="0"/>
              </a:rPr>
              <a:pPr fontAlgn="base">
                <a:spcBef>
                  <a:spcPct val="0"/>
                </a:spcBef>
                <a:spcAft>
                  <a:spcPct val="0"/>
                </a:spcAft>
              </a:pPr>
              <a:t>4</a:t>
            </a:fld>
            <a:endParaRPr lang="en-US" smtClean="0">
              <a:solidFill>
                <a:srgbClr val="898C94"/>
              </a:solidFill>
              <a:ea typeface="ＭＳ Ｐゴシック" pitchFamily="34" charset="-128"/>
              <a:cs typeface="Arial" charset="0"/>
            </a:endParaRPr>
          </a:p>
        </p:txBody>
      </p:sp>
      <p:sp>
        <p:nvSpPr>
          <p:cNvPr id="6" name="Text Placeholder 5"/>
          <p:cNvSpPr>
            <a:spLocks noGrp="1"/>
          </p:cNvSpPr>
          <p:nvPr>
            <p:ph type="body" sz="quarter" idx="12"/>
          </p:nvPr>
        </p:nvSpPr>
        <p:spPr>
          <a:xfrm>
            <a:off x="287338" y="1270000"/>
            <a:ext cx="6937375" cy="485775"/>
          </a:xfrm>
        </p:spPr>
        <p:txBody>
          <a:bodyPr/>
          <a:lstStyle/>
          <a:p>
            <a:pPr eaLnBrk="1" hangingPunct="1">
              <a:spcBef>
                <a:spcPct val="0"/>
              </a:spcBef>
              <a:defRPr/>
            </a:pPr>
            <a:r>
              <a:rPr lang="en-GB" dirty="0" smtClean="0"/>
              <a:t>Our mission</a:t>
            </a:r>
            <a:endParaRPr lang="en-GB" dirty="0"/>
          </a:p>
          <a:p>
            <a:pPr eaLnBrk="1" hangingPunct="1">
              <a:spcBef>
                <a:spcPct val="0"/>
              </a:spcBef>
              <a:defRPr/>
            </a:pPr>
            <a:endParaRPr lang="en-GB" dirty="0" smtClean="0"/>
          </a:p>
        </p:txBody>
      </p:sp>
      <p:sp>
        <p:nvSpPr>
          <p:cNvPr id="63492" name="TextBox 1"/>
          <p:cNvSpPr txBox="1">
            <a:spLocks noChangeArrowheads="1"/>
          </p:cNvSpPr>
          <p:nvPr/>
        </p:nvSpPr>
        <p:spPr bwMode="auto">
          <a:xfrm>
            <a:off x="3184525" y="6021388"/>
            <a:ext cx="1638300" cy="369887"/>
          </a:xfrm>
          <a:prstGeom prst="rect">
            <a:avLst/>
          </a:prstGeom>
          <a:noFill/>
          <a:ln w="9525">
            <a:noFill/>
            <a:miter lim="800000"/>
            <a:headEnd/>
            <a:tailEnd/>
          </a:ln>
        </p:spPr>
        <p:txBody>
          <a:bodyPr>
            <a:spAutoFit/>
          </a:bodyPr>
          <a:lstStyle/>
          <a:p>
            <a:r>
              <a:rPr lang="en-GB">
                <a:solidFill>
                  <a:srgbClr val="FFFFFF"/>
                </a:solidFill>
                <a:ea typeface="ＭＳ Ｐゴシック" pitchFamily="34" charset="-128"/>
              </a:rPr>
              <a:t>John Fell</a:t>
            </a:r>
          </a:p>
        </p:txBody>
      </p:sp>
      <p:sp>
        <p:nvSpPr>
          <p:cNvPr id="63493" name="Footer Placeholder 3"/>
          <p:cNvSpPr txBox="1">
            <a:spLocks noGrp="1"/>
          </p:cNvSpPr>
          <p:nvPr/>
        </p:nvSpPr>
        <p:spPr bwMode="auto">
          <a:xfrm>
            <a:off x="530225" y="6494463"/>
            <a:ext cx="8135938" cy="365125"/>
          </a:xfrm>
          <a:prstGeom prst="rect">
            <a:avLst/>
          </a:prstGeom>
          <a:noFill/>
          <a:ln w="9525">
            <a:noFill/>
            <a:miter lim="800000"/>
            <a:headEnd/>
            <a:tailEnd/>
          </a:ln>
        </p:spPr>
        <p:txBody>
          <a:bodyPr lIns="0" tIns="0" rIns="0" bIns="0" anchor="ctr"/>
          <a:lstStyle/>
          <a:p>
            <a:r>
              <a:rPr lang="en-US" sz="1100" b="1">
                <a:solidFill>
                  <a:srgbClr val="002147"/>
                </a:solidFill>
                <a:ea typeface="ＭＳ Ｐゴシック" pitchFamily="34" charset="-128"/>
              </a:rPr>
              <a:t>Clarendon Presentation—Tim Barton (November 2011)</a:t>
            </a:r>
          </a:p>
        </p:txBody>
      </p:sp>
      <p:pic>
        <p:nvPicPr>
          <p:cNvPr id="63494" name="Picture 7" descr="Oxford University view"/>
          <p:cNvPicPr>
            <a:picLocks noChangeAspect="1" noChangeArrowheads="1"/>
          </p:cNvPicPr>
          <p:nvPr/>
        </p:nvPicPr>
        <p:blipFill>
          <a:blip r:embed="rId3"/>
          <a:srcRect/>
          <a:stretch>
            <a:fillRect/>
          </a:stretch>
        </p:blipFill>
        <p:spPr bwMode="auto">
          <a:xfrm>
            <a:off x="0" y="2019300"/>
            <a:ext cx="9144000" cy="5019675"/>
          </a:xfrm>
          <a:prstGeom prst="rect">
            <a:avLst/>
          </a:prstGeom>
          <a:noFill/>
          <a:ln w="9525">
            <a:noFill/>
            <a:miter lim="800000"/>
            <a:headEnd/>
            <a:tailEnd/>
          </a:ln>
        </p:spPr>
      </p:pic>
      <p:sp>
        <p:nvSpPr>
          <p:cNvPr id="63495" name="Rectangle 3"/>
          <p:cNvSpPr>
            <a:spLocks noGrp="1" noChangeArrowheads="1"/>
          </p:cNvSpPr>
          <p:nvPr>
            <p:ph type="body" sz="half" idx="4294967295"/>
          </p:nvPr>
        </p:nvSpPr>
        <p:spPr>
          <a:xfrm>
            <a:off x="142875" y="2116138"/>
            <a:ext cx="8856663" cy="1020762"/>
          </a:xfrm>
        </p:spPr>
        <p:txBody>
          <a:bodyPr/>
          <a:lstStyle/>
          <a:p>
            <a:pPr algn="ctr" eaLnBrk="1" hangingPunct="1">
              <a:buFont typeface="Wingdings" pitchFamily="2" charset="2"/>
              <a:buNone/>
            </a:pPr>
            <a:r>
              <a:rPr lang="en-GB" sz="1600" b="1" smtClean="0">
                <a:solidFill>
                  <a:schemeClr val="bg1"/>
                </a:solidFill>
                <a:ea typeface="ＭＳ Ｐゴシック" pitchFamily="34" charset="-128"/>
              </a:rPr>
              <a:t>Oxford University Press is a department of the University of Oxford.  It furthers the University's objective of excellence in research, scholarship, and education  by publishing worldwide. </a:t>
            </a:r>
          </a:p>
          <a:p>
            <a:pPr eaLnBrk="1" hangingPunct="1">
              <a:buFont typeface="Wingdings" pitchFamily="2" charset="2"/>
              <a:buNone/>
            </a:pPr>
            <a:endParaRPr lang="en-GB" sz="1600" b="1" smtClean="0">
              <a:solidFill>
                <a:schemeClr val="bg1"/>
              </a:solidFill>
              <a:ea typeface="ＭＳ Ｐゴシック"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GB" smtClean="0"/>
              <a:t>A very short introduction…</a:t>
            </a:r>
          </a:p>
        </p:txBody>
      </p:sp>
      <p:sp>
        <p:nvSpPr>
          <p:cNvPr id="65538" name="Content Placeholder 2"/>
          <p:cNvSpPr>
            <a:spLocks noGrp="1"/>
          </p:cNvSpPr>
          <p:nvPr>
            <p:ph idx="1"/>
          </p:nvPr>
        </p:nvSpPr>
        <p:spPr/>
        <p:txBody>
          <a:bodyPr/>
          <a:lstStyle/>
          <a:p>
            <a:pPr eaLnBrk="1" hangingPunct="1"/>
            <a:endParaRPr lang="en-GB" b="1" smtClean="0"/>
          </a:p>
        </p:txBody>
      </p:sp>
      <p:sp>
        <p:nvSpPr>
          <p:cNvPr id="65539" name="Rectangle 2"/>
          <p:cNvSpPr>
            <a:spLocks noChangeArrowheads="1"/>
          </p:cNvSpPr>
          <p:nvPr/>
        </p:nvSpPr>
        <p:spPr bwMode="auto">
          <a:xfrm>
            <a:off x="4516438" y="2282825"/>
            <a:ext cx="7272337" cy="3786188"/>
          </a:xfrm>
          <a:prstGeom prst="rect">
            <a:avLst/>
          </a:prstGeom>
          <a:noFill/>
          <a:ln w="9525">
            <a:noFill/>
            <a:miter lim="800000"/>
            <a:headEnd/>
            <a:tailEnd/>
          </a:ln>
        </p:spPr>
        <p:txBody>
          <a:bodyPr>
            <a:spAutoFit/>
          </a:bodyPr>
          <a:lstStyle/>
          <a:p>
            <a:pPr marL="285750" indent="-285750">
              <a:buFont typeface="Arial" charset="0"/>
              <a:buChar char="•"/>
            </a:pPr>
            <a:r>
              <a:rPr lang="en-GB" sz="2000">
                <a:solidFill>
                  <a:schemeClr val="tx2"/>
                </a:solidFill>
              </a:rPr>
              <a:t>A department of the University </a:t>
            </a:r>
            <a:br>
              <a:rPr lang="en-GB" sz="2000">
                <a:solidFill>
                  <a:schemeClr val="tx2"/>
                </a:solidFill>
              </a:rPr>
            </a:br>
            <a:r>
              <a:rPr lang="en-GB" sz="2000">
                <a:solidFill>
                  <a:schemeClr val="tx2"/>
                </a:solidFill>
              </a:rPr>
              <a:t>that dates back to 1478</a:t>
            </a:r>
          </a:p>
          <a:p>
            <a:pPr marL="285750" indent="-285750">
              <a:buFont typeface="Arial" charset="0"/>
              <a:buChar char="•"/>
            </a:pPr>
            <a:endParaRPr lang="en-GB" sz="2000">
              <a:solidFill>
                <a:schemeClr val="tx2"/>
              </a:solidFill>
            </a:endParaRPr>
          </a:p>
          <a:p>
            <a:pPr marL="285750" indent="-285750">
              <a:buFont typeface="Arial" charset="0"/>
              <a:buChar char="•"/>
            </a:pPr>
            <a:r>
              <a:rPr lang="en-GB" sz="2000">
                <a:solidFill>
                  <a:schemeClr val="tx2"/>
                </a:solidFill>
              </a:rPr>
              <a:t>Largest university press in the world</a:t>
            </a:r>
          </a:p>
          <a:p>
            <a:pPr marL="285750" indent="-285750">
              <a:buFont typeface="Arial" charset="0"/>
              <a:buChar char="•"/>
            </a:pPr>
            <a:endParaRPr lang="en-GB" sz="2000">
              <a:solidFill>
                <a:schemeClr val="tx2"/>
              </a:solidFill>
            </a:endParaRPr>
          </a:p>
          <a:p>
            <a:pPr marL="285750" indent="-285750">
              <a:buFont typeface="Arial" charset="0"/>
              <a:buChar char="•"/>
            </a:pPr>
            <a:r>
              <a:rPr lang="en-GB" sz="2000">
                <a:solidFill>
                  <a:schemeClr val="tx2"/>
                </a:solidFill>
              </a:rPr>
              <a:t>6,000 employees worldwide</a:t>
            </a:r>
          </a:p>
          <a:p>
            <a:pPr marL="285750" indent="-285750">
              <a:buFont typeface="Arial" charset="0"/>
              <a:buChar char="•"/>
            </a:pPr>
            <a:endParaRPr lang="en-GB" sz="2000">
              <a:solidFill>
                <a:schemeClr val="tx2"/>
              </a:solidFill>
            </a:endParaRPr>
          </a:p>
          <a:p>
            <a:pPr marL="285750" indent="-285750">
              <a:buFont typeface="Arial" charset="0"/>
              <a:buChar char="•"/>
            </a:pPr>
            <a:r>
              <a:rPr lang="en-GB" sz="2000">
                <a:solidFill>
                  <a:schemeClr val="tx2"/>
                </a:solidFill>
              </a:rPr>
              <a:t>&gt;7000 new titles each year</a:t>
            </a:r>
          </a:p>
          <a:p>
            <a:pPr marL="285750" indent="-285750">
              <a:buFont typeface="Arial" charset="0"/>
              <a:buChar char="•"/>
            </a:pPr>
            <a:endParaRPr lang="en-GB" sz="2000">
              <a:solidFill>
                <a:schemeClr val="tx2"/>
              </a:solidFill>
            </a:endParaRPr>
          </a:p>
          <a:p>
            <a:pPr marL="285750" indent="-285750">
              <a:buFont typeface="Arial" charset="0"/>
              <a:buChar char="•"/>
            </a:pPr>
            <a:r>
              <a:rPr lang="en-GB" sz="2000">
                <a:solidFill>
                  <a:schemeClr val="tx2"/>
                </a:solidFill>
              </a:rPr>
              <a:t>&gt;300 journals</a:t>
            </a:r>
          </a:p>
          <a:p>
            <a:pPr marL="285750" indent="-285750">
              <a:buFont typeface="Arial" charset="0"/>
              <a:buChar char="•"/>
            </a:pPr>
            <a:endParaRPr lang="en-GB" sz="2000">
              <a:solidFill>
                <a:schemeClr val="tx2"/>
              </a:solidFill>
            </a:endParaRPr>
          </a:p>
          <a:p>
            <a:pPr marL="285750" indent="-285750">
              <a:buFont typeface="Arial" charset="0"/>
              <a:buChar char="•"/>
            </a:pPr>
            <a:r>
              <a:rPr lang="en-GB" sz="2000">
                <a:solidFill>
                  <a:schemeClr val="tx2"/>
                </a:solidFill>
              </a:rPr>
              <a:t>&gt;$1.2bn turnover</a:t>
            </a:r>
          </a:p>
        </p:txBody>
      </p:sp>
      <p:pic>
        <p:nvPicPr>
          <p:cNvPr id="65540" name="Picture 2"/>
          <p:cNvPicPr>
            <a:picLocks noChangeAspect="1" noChangeArrowheads="1"/>
          </p:cNvPicPr>
          <p:nvPr/>
        </p:nvPicPr>
        <p:blipFill>
          <a:blip r:embed="rId3"/>
          <a:srcRect l="4433" r="4433"/>
          <a:stretch>
            <a:fillRect/>
          </a:stretch>
        </p:blipFill>
        <p:spPr bwMode="auto">
          <a:xfrm>
            <a:off x="323850" y="1911350"/>
            <a:ext cx="4068763" cy="41592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GB" smtClean="0"/>
              <a:t>Our publishing areas…</a:t>
            </a:r>
          </a:p>
        </p:txBody>
      </p:sp>
      <p:sp>
        <p:nvSpPr>
          <p:cNvPr id="67586" name="Content Placeholder 2"/>
          <p:cNvSpPr>
            <a:spLocks noGrp="1"/>
          </p:cNvSpPr>
          <p:nvPr>
            <p:ph idx="1"/>
          </p:nvPr>
        </p:nvSpPr>
        <p:spPr/>
        <p:txBody>
          <a:bodyPr/>
          <a:lstStyle/>
          <a:p>
            <a:pPr eaLnBrk="1" hangingPunct="1"/>
            <a:endParaRPr lang="en-GB" b="1" smtClean="0"/>
          </a:p>
        </p:txBody>
      </p:sp>
      <p:grpSp>
        <p:nvGrpSpPr>
          <p:cNvPr id="67587" name="Group 5"/>
          <p:cNvGrpSpPr>
            <a:grpSpLocks/>
          </p:cNvGrpSpPr>
          <p:nvPr/>
        </p:nvGrpSpPr>
        <p:grpSpPr bwMode="auto">
          <a:xfrm>
            <a:off x="287338" y="2414588"/>
            <a:ext cx="8302625" cy="3181350"/>
            <a:chOff x="474663" y="1960563"/>
            <a:chExt cx="8302625" cy="3181350"/>
          </a:xfrm>
        </p:grpSpPr>
        <p:sp>
          <p:nvSpPr>
            <p:cNvPr id="7" name="Rectangle 6"/>
            <p:cNvSpPr/>
            <p:nvPr/>
          </p:nvSpPr>
          <p:spPr bwMode="auto">
            <a:xfrm>
              <a:off x="3348038" y="2881313"/>
              <a:ext cx="2590800" cy="2260600"/>
            </a:xfrm>
            <a:prstGeom prst="rect">
              <a:avLst/>
            </a:prstGeom>
            <a:solidFill>
              <a:srgbClr val="002060"/>
            </a:solidFill>
            <a:ln>
              <a:noFill/>
            </a:ln>
          </p:spPr>
          <p:style>
            <a:lnRef idx="3">
              <a:schemeClr val="lt1"/>
            </a:lnRef>
            <a:fillRef idx="1">
              <a:schemeClr val="dk1"/>
            </a:fillRef>
            <a:effectRef idx="1">
              <a:schemeClr val="dk1"/>
            </a:effectRef>
            <a:fontRef idx="minor">
              <a:schemeClr val="lt1"/>
            </a:fontRef>
          </p:style>
          <p:txBody>
            <a:bodyPr anchor="ctr"/>
            <a:lstStyle/>
            <a:p>
              <a:pPr algn="ctr">
                <a:defRPr/>
              </a:pPr>
              <a:r>
                <a:rPr lang="en-GB" b="1" dirty="0"/>
                <a:t>ELT</a:t>
              </a:r>
              <a:endParaRPr lang="en-GB" b="1" dirty="0"/>
            </a:p>
          </p:txBody>
        </p:sp>
        <p:sp>
          <p:nvSpPr>
            <p:cNvPr id="8" name="Rectangle 7"/>
            <p:cNvSpPr/>
            <p:nvPr/>
          </p:nvSpPr>
          <p:spPr bwMode="auto">
            <a:xfrm>
              <a:off x="474663" y="2879725"/>
              <a:ext cx="2549525" cy="2252663"/>
            </a:xfrm>
            <a:prstGeom prst="rect">
              <a:avLst/>
            </a:prstGeom>
            <a:solidFill>
              <a:srgbClr val="002060"/>
            </a:solidFill>
            <a:ln>
              <a:noFill/>
            </a:ln>
          </p:spPr>
          <p:style>
            <a:lnRef idx="3">
              <a:schemeClr val="lt1"/>
            </a:lnRef>
            <a:fillRef idx="1">
              <a:schemeClr val="dk1"/>
            </a:fillRef>
            <a:effectRef idx="1">
              <a:schemeClr val="dk1"/>
            </a:effectRef>
            <a:fontRef idx="minor">
              <a:schemeClr val="lt1"/>
            </a:fontRef>
          </p:style>
          <p:txBody>
            <a:bodyPr anchor="ctr"/>
            <a:lstStyle/>
            <a:p>
              <a:pPr algn="ctr">
                <a:defRPr/>
              </a:pPr>
              <a:r>
                <a:rPr lang="en-GB" b="1" dirty="0"/>
                <a:t>Global Academic</a:t>
              </a:r>
            </a:p>
          </p:txBody>
        </p:sp>
        <p:sp>
          <p:nvSpPr>
            <p:cNvPr id="9" name="Rectangle 8"/>
            <p:cNvSpPr/>
            <p:nvPr/>
          </p:nvSpPr>
          <p:spPr bwMode="auto">
            <a:xfrm>
              <a:off x="6291263" y="2881313"/>
              <a:ext cx="2486025" cy="2260600"/>
            </a:xfrm>
            <a:prstGeom prst="rect">
              <a:avLst/>
            </a:prstGeom>
            <a:solidFill>
              <a:srgbClr val="002060"/>
            </a:solidFill>
            <a:ln>
              <a:noFill/>
            </a:ln>
          </p:spPr>
          <p:style>
            <a:lnRef idx="3">
              <a:schemeClr val="lt1"/>
            </a:lnRef>
            <a:fillRef idx="1">
              <a:schemeClr val="dk1"/>
            </a:fillRef>
            <a:effectRef idx="1">
              <a:schemeClr val="dk1"/>
            </a:effectRef>
            <a:fontRef idx="minor">
              <a:schemeClr val="lt1"/>
            </a:fontRef>
          </p:style>
          <p:txBody>
            <a:bodyPr anchor="ctr"/>
            <a:lstStyle/>
            <a:p>
              <a:pPr algn="ctr">
                <a:defRPr/>
              </a:pPr>
              <a:r>
                <a:rPr lang="en-GB" b="1" dirty="0"/>
                <a:t>International </a:t>
              </a:r>
              <a:r>
                <a:rPr lang="en-GB" b="1" dirty="0"/>
                <a:t>Schools</a:t>
              </a:r>
              <a:endParaRPr lang="en-GB" b="1" dirty="0"/>
            </a:p>
          </p:txBody>
        </p:sp>
        <p:grpSp>
          <p:nvGrpSpPr>
            <p:cNvPr id="67591" name="Group 9"/>
            <p:cNvGrpSpPr>
              <a:grpSpLocks/>
            </p:cNvGrpSpPr>
            <p:nvPr/>
          </p:nvGrpSpPr>
          <p:grpSpPr bwMode="auto">
            <a:xfrm>
              <a:off x="739775" y="1960563"/>
              <a:ext cx="7951788" cy="966787"/>
              <a:chOff x="280081" y="1913207"/>
              <a:chExt cx="8544605" cy="1050497"/>
            </a:xfrm>
          </p:grpSpPr>
          <p:sp>
            <p:nvSpPr>
              <p:cNvPr id="11" name="Down Arrow 10"/>
              <p:cNvSpPr/>
              <p:nvPr/>
            </p:nvSpPr>
            <p:spPr bwMode="auto">
              <a:xfrm flipV="1">
                <a:off x="4355358" y="2627338"/>
                <a:ext cx="303641" cy="313942"/>
              </a:xfrm>
              <a:prstGeom prst="downArrow">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2" name="Down Arrow 11"/>
              <p:cNvSpPr/>
              <p:nvPr/>
            </p:nvSpPr>
            <p:spPr bwMode="auto">
              <a:xfrm flipV="1">
                <a:off x="1211475" y="2627338"/>
                <a:ext cx="305348" cy="313942"/>
              </a:xfrm>
              <a:prstGeom prst="downArrow">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3" name="Down Arrow 12"/>
              <p:cNvSpPr/>
              <p:nvPr/>
            </p:nvSpPr>
            <p:spPr bwMode="auto">
              <a:xfrm flipV="1">
                <a:off x="7468534" y="2648038"/>
                <a:ext cx="303641" cy="315666"/>
              </a:xfrm>
              <a:prstGeom prst="downArrow">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4" name="Rectangle 13"/>
              <p:cNvSpPr/>
              <p:nvPr/>
            </p:nvSpPr>
            <p:spPr bwMode="auto">
              <a:xfrm>
                <a:off x="280081" y="1913207"/>
                <a:ext cx="8544605" cy="671007"/>
              </a:xfrm>
              <a:prstGeom prst="rect">
                <a:avLst/>
              </a:prstGeom>
              <a:solidFill>
                <a:schemeClr val="bg1">
                  <a:lumMod val="50000"/>
                </a:schemeClr>
              </a:solidFill>
              <a:ln>
                <a:noFill/>
              </a:ln>
            </p:spPr>
            <p:style>
              <a:lnRef idx="3">
                <a:schemeClr val="lt1"/>
              </a:lnRef>
              <a:fillRef idx="1">
                <a:schemeClr val="dk1"/>
              </a:fillRef>
              <a:effectRef idx="1">
                <a:schemeClr val="dk1"/>
              </a:effectRef>
              <a:fontRef idx="minor">
                <a:schemeClr val="lt1"/>
              </a:fontRef>
            </p:style>
            <p:txBody>
              <a:bodyPr anchor="ctr"/>
              <a:lstStyle/>
              <a:p>
                <a:pPr algn="ctr">
                  <a:defRPr/>
                </a:pPr>
                <a:r>
                  <a:rPr lang="en-GB" sz="2000" b="1" dirty="0">
                    <a:solidFill>
                      <a:schemeClr val="bg1"/>
                    </a:solidFill>
                  </a:rPr>
                  <a:t>Our mission: </a:t>
                </a:r>
                <a:r>
                  <a:rPr lang="en-GB" sz="2000" b="1" i="1" dirty="0">
                    <a:solidFill>
                      <a:schemeClr val="bg1"/>
                    </a:solidFill>
                  </a:rPr>
                  <a:t>“</a:t>
                </a:r>
                <a:r>
                  <a:rPr lang="en-GB" sz="2000" b="1" i="1" dirty="0"/>
                  <a:t>excellence in research, scholarship, </a:t>
                </a:r>
              </a:p>
              <a:p>
                <a:pPr algn="ctr">
                  <a:defRPr/>
                </a:pPr>
                <a:r>
                  <a:rPr lang="en-GB" sz="2000" b="1" i="1" dirty="0"/>
                  <a:t>and education by publishing worldwide”</a:t>
                </a:r>
                <a:endParaRPr lang="en-GB" sz="2000" b="1" i="1" dirty="0">
                  <a:solidFill>
                    <a:schemeClr val="bg1"/>
                  </a:solidFill>
                </a:endParaRPr>
              </a:p>
            </p:txBody>
          </p:sp>
        </p:gr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87338" y="1270000"/>
            <a:ext cx="6937375" cy="485775"/>
          </a:xfrm>
        </p:spPr>
        <p:txBody>
          <a:bodyPr/>
          <a:lstStyle/>
          <a:p>
            <a:pPr>
              <a:defRPr/>
            </a:pPr>
            <a:endParaRPr lang="en-GB"/>
          </a:p>
        </p:txBody>
      </p:sp>
      <p:sp>
        <p:nvSpPr>
          <p:cNvPr id="69634" name="Text Placeholder 2"/>
          <p:cNvSpPr>
            <a:spLocks noGrp="1"/>
          </p:cNvSpPr>
          <p:nvPr>
            <p:ph type="body" sz="quarter" idx="14"/>
          </p:nvPr>
        </p:nvSpPr>
        <p:spPr>
          <a:xfrm>
            <a:off x="293688" y="2111375"/>
            <a:ext cx="8566150" cy="4267200"/>
          </a:xfrm>
        </p:spPr>
        <p:txBody>
          <a:bodyPr/>
          <a:lstStyle/>
          <a:p>
            <a:pPr marL="0" indent="0" algn="ctr">
              <a:buFont typeface="Arial" charset="0"/>
              <a:buNone/>
            </a:pPr>
            <a:endParaRPr lang="en-GB" smtClean="0"/>
          </a:p>
          <a:p>
            <a:pPr marL="0" indent="0" algn="ctr">
              <a:buFont typeface="Arial" charset="0"/>
              <a:buNone/>
            </a:pPr>
            <a:r>
              <a:rPr lang="en-GB" sz="6000" smtClean="0"/>
              <a:t>The international publishing profile of Russian research</a:t>
            </a:r>
          </a:p>
        </p:txBody>
      </p:sp>
      <p:sp>
        <p:nvSpPr>
          <p:cNvPr id="4" name="Slide Number Placeholder 3"/>
          <p:cNvSpPr>
            <a:spLocks noGrp="1"/>
          </p:cNvSpPr>
          <p:nvPr>
            <p:ph type="sldNum" sz="quarter" idx="15"/>
          </p:nvPr>
        </p:nvSpPr>
        <p:spPr/>
        <p:txBody>
          <a:bodyPr/>
          <a:lstStyle/>
          <a:p>
            <a:pPr>
              <a:defRPr/>
            </a:pPr>
            <a:fld id="{2B33EB7C-BB1B-4F09-9443-99C0D0708EAC}"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GB" smtClean="0"/>
              <a:t>Volume of Russian in international journals</a:t>
            </a:r>
          </a:p>
        </p:txBody>
      </p:sp>
      <p:graphicFrame>
        <p:nvGraphicFramePr>
          <p:cNvPr id="71682" name="Content Placeholder 1"/>
          <p:cNvGraphicFramePr>
            <a:graphicFrameLocks noGrp="1"/>
          </p:cNvGraphicFramePr>
          <p:nvPr>
            <p:ph idx="1"/>
          </p:nvPr>
        </p:nvGraphicFramePr>
        <p:xfrm>
          <a:off x="236538" y="2065338"/>
          <a:ext cx="8675687" cy="4056062"/>
        </p:xfrm>
        <a:graphic>
          <a:graphicData uri="http://schemas.openxmlformats.org/presentationml/2006/ole">
            <p:oleObj spid="_x0000_s71682" r:id="rId4" imgW="8675360" imgH="4054191" progId="Excel.Chart.8">
              <p:embed/>
            </p:oleObj>
          </a:graphicData>
        </a:graphic>
      </p:graphicFrame>
      <p:sp>
        <p:nvSpPr>
          <p:cNvPr id="71683" name="TextBox 2"/>
          <p:cNvSpPr txBox="1">
            <a:spLocks noChangeArrowheads="1"/>
          </p:cNvSpPr>
          <p:nvPr/>
        </p:nvSpPr>
        <p:spPr bwMode="auto">
          <a:xfrm>
            <a:off x="7478713" y="3554413"/>
            <a:ext cx="925512" cy="368300"/>
          </a:xfrm>
          <a:prstGeom prst="rect">
            <a:avLst/>
          </a:prstGeom>
          <a:noFill/>
          <a:ln w="28575">
            <a:solidFill>
              <a:srgbClr val="FF0000"/>
            </a:solidFill>
            <a:miter lim="800000"/>
            <a:headEnd/>
            <a:tailEnd/>
          </a:ln>
        </p:spPr>
        <p:txBody>
          <a:bodyPr>
            <a:spAutoFit/>
          </a:bodyPr>
          <a:lstStyle/>
          <a:p>
            <a:pPr algn="ctr"/>
            <a:r>
              <a:rPr lang="en-GB" b="1">
                <a:solidFill>
                  <a:srgbClr val="FF0000"/>
                </a:solidFill>
              </a:rPr>
              <a:t>1.54%</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GB" smtClean="0"/>
              <a:t>Russian output in international context</a:t>
            </a:r>
          </a:p>
        </p:txBody>
      </p:sp>
      <p:graphicFrame>
        <p:nvGraphicFramePr>
          <p:cNvPr id="73730" name="Content Placeholder 4"/>
          <p:cNvGraphicFramePr>
            <a:graphicFrameLocks noGrp="1"/>
          </p:cNvGraphicFramePr>
          <p:nvPr>
            <p:ph idx="1"/>
          </p:nvPr>
        </p:nvGraphicFramePr>
        <p:xfrm>
          <a:off x="236538" y="2003425"/>
          <a:ext cx="8885237" cy="4718050"/>
        </p:xfrm>
        <a:graphic>
          <a:graphicData uri="http://schemas.openxmlformats.org/presentationml/2006/ole">
            <p:oleObj spid="_x0000_s73730" r:id="rId4" imgW="8882642" imgH="4718713" progId="Excel.Chart.8">
              <p:embed/>
            </p:oleObj>
          </a:graphicData>
        </a:graphic>
      </p:graphicFrame>
      <p:sp>
        <p:nvSpPr>
          <p:cNvPr id="73731" name="TextBox 1"/>
          <p:cNvSpPr txBox="1">
            <a:spLocks noChangeArrowheads="1"/>
          </p:cNvSpPr>
          <p:nvPr/>
        </p:nvSpPr>
        <p:spPr bwMode="auto">
          <a:xfrm>
            <a:off x="420688" y="6327775"/>
            <a:ext cx="2852737" cy="369888"/>
          </a:xfrm>
          <a:prstGeom prst="rect">
            <a:avLst/>
          </a:prstGeom>
          <a:noFill/>
          <a:ln w="9525">
            <a:noFill/>
            <a:miter lim="800000"/>
            <a:headEnd/>
            <a:tailEnd/>
          </a:ln>
        </p:spPr>
        <p:txBody>
          <a:bodyPr>
            <a:spAutoFit/>
          </a:bodyPr>
          <a:lstStyle/>
          <a:p>
            <a:r>
              <a:rPr lang="en-GB"/>
              <a:t>Data from Web of Science</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ew Look">
  <a:themeElements>
    <a:clrScheme name="OUP">
      <a:dk1>
        <a:srgbClr val="002147"/>
      </a:dk1>
      <a:lt1>
        <a:sysClr val="window" lastClr="FFFFFF"/>
      </a:lt1>
      <a:dk2>
        <a:srgbClr val="000000"/>
      </a:dk2>
      <a:lt2>
        <a:srgbClr val="E7E7E7"/>
      </a:lt2>
      <a:accent1>
        <a:srgbClr val="0082C0"/>
      </a:accent1>
      <a:accent2>
        <a:srgbClr val="9C132E"/>
      </a:accent2>
      <a:accent3>
        <a:srgbClr val="5D4B0A"/>
      </a:accent3>
      <a:accent4>
        <a:srgbClr val="898A17"/>
      </a:accent4>
      <a:accent5>
        <a:srgbClr val="4B3242"/>
      </a:accent5>
      <a:accent6>
        <a:srgbClr val="BD7824"/>
      </a:accent6>
      <a:hlink>
        <a:srgbClr val="E7B513"/>
      </a:hlink>
      <a:folHlink>
        <a:srgbClr val="DC91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4822</TotalTime>
  <Words>4637</Words>
  <Application>Microsoft Office PowerPoint</Application>
  <PresentationFormat>Экран (4:3)</PresentationFormat>
  <Paragraphs>398</Paragraphs>
  <Slides>28</Slides>
  <Notes>28</Notes>
  <HiddenSlides>0</HiddenSlides>
  <MMClips>0</MMClips>
  <ScaleCrop>false</ScaleCrop>
  <HeadingPairs>
    <vt:vector size="8" baseType="variant">
      <vt:variant>
        <vt:lpstr>Использованные шрифты</vt:lpstr>
      </vt:variant>
      <vt:variant>
        <vt:i4>6</vt:i4>
      </vt:variant>
      <vt:variant>
        <vt:lpstr>Шаблон оформления</vt:lpstr>
      </vt:variant>
      <vt:variant>
        <vt:i4>48</vt:i4>
      </vt:variant>
      <vt:variant>
        <vt:lpstr>Внедренные серверы OLE</vt:lpstr>
      </vt:variant>
      <vt:variant>
        <vt:i4>1</vt:i4>
      </vt:variant>
      <vt:variant>
        <vt:lpstr>Заголовки слайдов</vt:lpstr>
      </vt:variant>
      <vt:variant>
        <vt:i4>28</vt:i4>
      </vt:variant>
    </vt:vector>
  </HeadingPairs>
  <TitlesOfParts>
    <vt:vector size="83" baseType="lpstr">
      <vt:lpstr>Arial</vt:lpstr>
      <vt:lpstr>Calibri</vt:lpstr>
      <vt:lpstr>ＭＳ Ｐゴシック</vt:lpstr>
      <vt:lpstr>Wingdings</vt:lpstr>
      <vt:lpstr>黑体</vt:lpstr>
      <vt:lpstr>SimSun</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New Look</vt:lpstr>
      <vt:lpstr>Диаграмма Microsoft Excel</vt:lpstr>
      <vt:lpstr>Journal Quality and Journal Development:  Competing on the international stage</vt:lpstr>
      <vt:lpstr>Слайд 2</vt:lpstr>
      <vt:lpstr>Слайд 3</vt:lpstr>
      <vt:lpstr>Oxford University Press (OUP) </vt:lpstr>
      <vt:lpstr>A very short introduction…</vt:lpstr>
      <vt:lpstr>Our publishing areas…</vt:lpstr>
      <vt:lpstr>Слайд 7</vt:lpstr>
      <vt:lpstr>Volume of Russian in international journals</vt:lpstr>
      <vt:lpstr>Russian output in international context</vt:lpstr>
      <vt:lpstr>Russian articles in OUP journals</vt:lpstr>
      <vt:lpstr>Summary: international profile of Russian research</vt:lpstr>
      <vt:lpstr>Ways to address this….</vt:lpstr>
      <vt:lpstr>Слайд 13</vt:lpstr>
      <vt:lpstr>What makes a good journal? </vt:lpstr>
      <vt:lpstr>The role of the editor(s) </vt:lpstr>
      <vt:lpstr>Journal finances - key issues</vt:lpstr>
      <vt:lpstr>When do journals need development? </vt:lpstr>
      <vt:lpstr>Journal development process</vt:lpstr>
      <vt:lpstr>Journal development process</vt:lpstr>
      <vt:lpstr>Journal development process</vt:lpstr>
      <vt:lpstr>Journal development process</vt:lpstr>
      <vt:lpstr>Journal development process</vt:lpstr>
      <vt:lpstr>Journal development process</vt:lpstr>
      <vt:lpstr>Case Study:  Chinese journal with strong impact factor growth</vt:lpstr>
      <vt:lpstr>Слайд 25</vt:lpstr>
      <vt:lpstr>Слайд 26</vt:lpstr>
      <vt:lpstr>Слайд 27</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Nigel Lea</dc:creator>
  <cp:lastModifiedBy>Olga</cp:lastModifiedBy>
  <cp:revision>189</cp:revision>
  <dcterms:created xsi:type="dcterms:W3CDTF">2010-07-14T07:44:25Z</dcterms:created>
  <dcterms:modified xsi:type="dcterms:W3CDTF">2013-09-25T19:29:38Z</dcterms:modified>
</cp:coreProperties>
</file>